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</p:sldMasterIdLst>
  <p:sldIdLst>
    <p:sldId id="275" r:id="rId7"/>
    <p:sldId id="256" r:id="rId8"/>
    <p:sldId id="257" r:id="rId9"/>
    <p:sldId id="258" r:id="rId10"/>
    <p:sldId id="263" r:id="rId11"/>
    <p:sldId id="281" r:id="rId12"/>
    <p:sldId id="264" r:id="rId13"/>
    <p:sldId id="276" r:id="rId14"/>
    <p:sldId id="283" r:id="rId15"/>
    <p:sldId id="265" r:id="rId16"/>
    <p:sldId id="272" r:id="rId17"/>
    <p:sldId id="277" r:id="rId18"/>
    <p:sldId id="282" r:id="rId19"/>
    <p:sldId id="280" r:id="rId20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1541E0-BD8F-4A36-9BCF-7B609B9920CC}" v="1" dt="2023-02-09T13:02:07.547"/>
    <p1510:client id="{865CEE1B-B8EE-7ABE-6387-060631D463EE}" v="16" dt="2023-02-13T19:29:19.465"/>
    <p1510:client id="{9B17360A-90EE-21E7-2AAB-8960138AC287}" v="9" dt="2023-02-13T02:15:49.564"/>
    <p1510:client id="{F5E6C07C-07BF-F859-ABBF-89F9F5C35E65}" v="1" dt="2023-02-13T02:27:57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B2031C23-1275-48E5-8370-3960713C5BEA}"/>
    <pc:docChg chg="modSld sldOrd">
      <pc:chgData name="Aaren Erwin" userId="8f50f7a6-8367-4c71-929b-52de566c1a5c" providerId="ADAL" clId="{B2031C23-1275-48E5-8370-3960713C5BEA}" dt="2022-08-31T18:53:56.825" v="1"/>
      <pc:docMkLst>
        <pc:docMk/>
      </pc:docMkLst>
      <pc:sldChg chg="ord">
        <pc:chgData name="Aaren Erwin" userId="8f50f7a6-8367-4c71-929b-52de566c1a5c" providerId="ADAL" clId="{B2031C23-1275-48E5-8370-3960713C5BEA}" dt="2022-08-31T18:53:56.825" v="1"/>
        <pc:sldMkLst>
          <pc:docMk/>
          <pc:sldMk cId="0" sldId="281"/>
        </pc:sldMkLst>
      </pc:sldChg>
    </pc:docChg>
  </pc:docChgLst>
  <pc:docChgLst>
    <pc:chgData name="Kierssis Ambert-Prieto" userId="S::kierssis.ambert-prieto@cobbk12.org::7bd07f02-8f74-4444-8cbd-0077a2efaa39" providerId="AD" clId="Web-{9B17360A-90EE-21E7-2AAB-8960138AC287}"/>
    <pc:docChg chg="modSld">
      <pc:chgData name="Kierssis Ambert-Prieto" userId="S::kierssis.ambert-prieto@cobbk12.org::7bd07f02-8f74-4444-8cbd-0077a2efaa39" providerId="AD" clId="Web-{9B17360A-90EE-21E7-2AAB-8960138AC287}" dt="2023-02-13T02:15:49.564" v="8" actId="1076"/>
      <pc:docMkLst>
        <pc:docMk/>
      </pc:docMkLst>
      <pc:sldChg chg="addSp modSp">
        <pc:chgData name="Kierssis Ambert-Prieto" userId="S::kierssis.ambert-prieto@cobbk12.org::7bd07f02-8f74-4444-8cbd-0077a2efaa39" providerId="AD" clId="Web-{9B17360A-90EE-21E7-2AAB-8960138AC287}" dt="2023-02-13T02:15:49.564" v="8" actId="1076"/>
        <pc:sldMkLst>
          <pc:docMk/>
          <pc:sldMk cId="1074266310" sldId="275"/>
        </pc:sldMkLst>
        <pc:spChg chg="mod">
          <ac:chgData name="Kierssis Ambert-Prieto" userId="S::kierssis.ambert-prieto@cobbk12.org::7bd07f02-8f74-4444-8cbd-0077a2efaa39" providerId="AD" clId="Web-{9B17360A-90EE-21E7-2AAB-8960138AC287}" dt="2023-02-13T02:15:49.564" v="8" actId="1076"/>
          <ac:spMkLst>
            <pc:docMk/>
            <pc:sldMk cId="1074266310" sldId="275"/>
            <ac:spMk id="2" creationId="{FBBD4C5A-0E57-4343-B088-2DE9BF7D3009}"/>
          </ac:spMkLst>
        </pc:spChg>
        <pc:spChg chg="mod">
          <ac:chgData name="Kierssis Ambert-Prieto" userId="S::kierssis.ambert-prieto@cobbk12.org::7bd07f02-8f74-4444-8cbd-0077a2efaa39" providerId="AD" clId="Web-{9B17360A-90EE-21E7-2AAB-8960138AC287}" dt="2023-02-13T02:15:40.048" v="5" actId="14100"/>
          <ac:spMkLst>
            <pc:docMk/>
            <pc:sldMk cId="1074266310" sldId="275"/>
            <ac:spMk id="3" creationId="{7042AD14-D988-452A-8105-1685394E5C81}"/>
          </ac:spMkLst>
        </pc:spChg>
        <pc:picChg chg="add mod">
          <ac:chgData name="Kierssis Ambert-Prieto" userId="S::kierssis.ambert-prieto@cobbk12.org::7bd07f02-8f74-4444-8cbd-0077a2efaa39" providerId="AD" clId="Web-{9B17360A-90EE-21E7-2AAB-8960138AC287}" dt="2023-02-13T02:15:46.313" v="7" actId="14100"/>
          <ac:picMkLst>
            <pc:docMk/>
            <pc:sldMk cId="1074266310" sldId="275"/>
            <ac:picMk id="4" creationId="{36549770-A024-EE1C-B45F-409E426E3224}"/>
          </ac:picMkLst>
        </pc:picChg>
      </pc:sldChg>
    </pc:docChg>
  </pc:docChgLst>
  <pc:docChgLst>
    <pc:chgData name="Kierssis Ambert-Prieto" userId="S::kierssis.ambert-prieto@cobbk12.org::7bd07f02-8f74-4444-8cbd-0077a2efaa39" providerId="AD" clId="Web-{F5E6C07C-07BF-F859-ABBF-89F9F5C35E65}"/>
    <pc:docChg chg="modSld">
      <pc:chgData name="Kierssis Ambert-Prieto" userId="S::kierssis.ambert-prieto@cobbk12.org::7bd07f02-8f74-4444-8cbd-0077a2efaa39" providerId="AD" clId="Web-{F5E6C07C-07BF-F859-ABBF-89F9F5C35E65}" dt="2023-02-13T02:27:57.164" v="0"/>
      <pc:docMkLst>
        <pc:docMk/>
      </pc:docMkLst>
      <pc:sldChg chg="delSp">
        <pc:chgData name="Kierssis Ambert-Prieto" userId="S::kierssis.ambert-prieto@cobbk12.org::7bd07f02-8f74-4444-8cbd-0077a2efaa39" providerId="AD" clId="Web-{F5E6C07C-07BF-F859-ABBF-89F9F5C35E65}" dt="2023-02-13T02:27:57.164" v="0"/>
        <pc:sldMkLst>
          <pc:docMk/>
          <pc:sldMk cId="1074266310" sldId="275"/>
        </pc:sldMkLst>
        <pc:picChg chg="del">
          <ac:chgData name="Kierssis Ambert-Prieto" userId="S::kierssis.ambert-prieto@cobbk12.org::7bd07f02-8f74-4444-8cbd-0077a2efaa39" providerId="AD" clId="Web-{F5E6C07C-07BF-F859-ABBF-89F9F5C35E65}" dt="2023-02-13T02:27:57.164" v="0"/>
          <ac:picMkLst>
            <pc:docMk/>
            <pc:sldMk cId="1074266310" sldId="275"/>
            <ac:picMk id="4" creationId="{36549770-A024-EE1C-B45F-409E426E3224}"/>
          </ac:picMkLst>
        </pc:picChg>
      </pc:sldChg>
    </pc:docChg>
  </pc:docChgLst>
  <pc:docChgLst>
    <pc:chgData name="Kierssis Ambert-Prieto" userId="S::kierssis.ambert-prieto@cobbk12.org::7bd07f02-8f74-4444-8cbd-0077a2efaa39" providerId="AD" clId="Web-{865CEE1B-B8EE-7ABE-6387-060631D463EE}"/>
    <pc:docChg chg="modSld">
      <pc:chgData name="Kierssis Ambert-Prieto" userId="S::kierssis.ambert-prieto@cobbk12.org::7bd07f02-8f74-4444-8cbd-0077a2efaa39" providerId="AD" clId="Web-{865CEE1B-B8EE-7ABE-6387-060631D463EE}" dt="2023-02-13T19:29:19.465" v="8" actId="20577"/>
      <pc:docMkLst>
        <pc:docMk/>
      </pc:docMkLst>
      <pc:sldChg chg="modSp">
        <pc:chgData name="Kierssis Ambert-Prieto" userId="S::kierssis.ambert-prieto@cobbk12.org::7bd07f02-8f74-4444-8cbd-0077a2efaa39" providerId="AD" clId="Web-{865CEE1B-B8EE-7ABE-6387-060631D463EE}" dt="2023-02-13T19:29:19.465" v="8" actId="20577"/>
        <pc:sldMkLst>
          <pc:docMk/>
          <pc:sldMk cId="0" sldId="256"/>
        </pc:sldMkLst>
        <pc:spChg chg="mod">
          <ac:chgData name="Kierssis Ambert-Prieto" userId="S::kierssis.ambert-prieto@cobbk12.org::7bd07f02-8f74-4444-8cbd-0077a2efaa39" providerId="AD" clId="Web-{865CEE1B-B8EE-7ABE-6387-060631D463EE}" dt="2023-02-13T19:29:19.465" v="8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Kierssis Ambert-Prieto" userId="S::kierssis.ambert-prieto@cobbk12.org::7bd07f02-8f74-4444-8cbd-0077a2efaa39" providerId="AD" clId="Web-{865CEE1B-B8EE-7ABE-6387-060631D463EE}" dt="2023-02-13T19:27:45.931" v="5" actId="20577"/>
        <pc:sldMkLst>
          <pc:docMk/>
          <pc:sldMk cId="0" sldId="257"/>
        </pc:sldMkLst>
        <pc:spChg chg="mod">
          <ac:chgData name="Kierssis Ambert-Prieto" userId="S::kierssis.ambert-prieto@cobbk12.org::7bd07f02-8f74-4444-8cbd-0077a2efaa39" providerId="AD" clId="Web-{865CEE1B-B8EE-7ABE-6387-060631D463EE}" dt="2023-02-13T19:27:45.931" v="5" actId="20577"/>
          <ac:spMkLst>
            <pc:docMk/>
            <pc:sldMk cId="0" sldId="257"/>
            <ac:spMk id="7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15006E-925C-3C43-BD92-87F664E0AC66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D581AD-91DE-C842-880E-39F9F9C437CE}">
      <dgm:prSet/>
      <dgm:spPr/>
      <dgm:t>
        <a:bodyPr/>
        <a:lstStyle/>
        <a:p>
          <a:pPr rtl="0"/>
          <a:r>
            <a:rPr lang="en-US" err="1"/>
            <a:t>nunca</a:t>
          </a:r>
          <a:endParaRPr lang="en-US"/>
        </a:p>
      </dgm:t>
    </dgm:pt>
    <dgm:pt modelId="{3D66BC43-E718-324A-AA76-8FA4D8E3673A}" type="parTrans" cxnId="{3B5F7CC3-1196-784B-AEC3-85FA75A723D1}">
      <dgm:prSet/>
      <dgm:spPr/>
      <dgm:t>
        <a:bodyPr/>
        <a:lstStyle/>
        <a:p>
          <a:endParaRPr lang="en-US"/>
        </a:p>
      </dgm:t>
    </dgm:pt>
    <dgm:pt modelId="{C0E5DD30-44CA-3F48-82DE-D7377C432B99}" type="sibTrans" cxnId="{3B5F7CC3-1196-784B-AEC3-85FA75A723D1}">
      <dgm:prSet/>
      <dgm:spPr/>
      <dgm:t>
        <a:bodyPr/>
        <a:lstStyle/>
        <a:p>
          <a:endParaRPr lang="en-US"/>
        </a:p>
      </dgm:t>
    </dgm:pt>
    <dgm:pt modelId="{41E934B4-BD97-4E4A-8577-B76429275D1C}">
      <dgm:prSet/>
      <dgm:spPr/>
      <dgm:t>
        <a:bodyPr/>
        <a:lstStyle/>
        <a:p>
          <a:pPr rtl="0"/>
          <a:r>
            <a:rPr lang="en-US"/>
            <a:t>mucho</a:t>
          </a:r>
        </a:p>
      </dgm:t>
    </dgm:pt>
    <dgm:pt modelId="{521D93FB-85C5-EA44-A0AE-CF02C978F86B}" type="parTrans" cxnId="{9169F3B7-294A-5E4B-B4A9-8205C3571FF0}">
      <dgm:prSet/>
      <dgm:spPr/>
      <dgm:t>
        <a:bodyPr/>
        <a:lstStyle/>
        <a:p>
          <a:endParaRPr lang="en-US"/>
        </a:p>
      </dgm:t>
    </dgm:pt>
    <dgm:pt modelId="{9D8D7386-72A2-D54C-A630-A04BA74DDE89}" type="sibTrans" cxnId="{9169F3B7-294A-5E4B-B4A9-8205C3571FF0}">
      <dgm:prSet/>
      <dgm:spPr/>
      <dgm:t>
        <a:bodyPr/>
        <a:lstStyle/>
        <a:p>
          <a:endParaRPr lang="en-US"/>
        </a:p>
      </dgm:t>
    </dgm:pt>
    <dgm:pt modelId="{506CEA56-CBB9-2A42-9CFF-C2D34409EC8D}">
      <dgm:prSet/>
      <dgm:spPr/>
      <dgm:t>
        <a:bodyPr/>
        <a:lstStyle/>
        <a:p>
          <a:pPr rtl="0"/>
          <a:r>
            <a:rPr lang="en-US" err="1"/>
            <a:t>todos</a:t>
          </a:r>
          <a:r>
            <a:rPr lang="en-US"/>
            <a:t> los </a:t>
          </a:r>
          <a:r>
            <a:rPr lang="en-US" err="1"/>
            <a:t>días</a:t>
          </a:r>
          <a:endParaRPr lang="en-US"/>
        </a:p>
      </dgm:t>
    </dgm:pt>
    <dgm:pt modelId="{8EBB09EC-1A56-6743-8226-4F97E5867B4F}" type="parTrans" cxnId="{4C5AD7C9-6D74-AC49-9517-DAF95FAA48A1}">
      <dgm:prSet/>
      <dgm:spPr/>
      <dgm:t>
        <a:bodyPr/>
        <a:lstStyle/>
        <a:p>
          <a:endParaRPr lang="en-US"/>
        </a:p>
      </dgm:t>
    </dgm:pt>
    <dgm:pt modelId="{738EB6C9-89C2-8142-A86E-9A5356D8697D}" type="sibTrans" cxnId="{4C5AD7C9-6D74-AC49-9517-DAF95FAA48A1}">
      <dgm:prSet/>
      <dgm:spPr/>
      <dgm:t>
        <a:bodyPr/>
        <a:lstStyle/>
        <a:p>
          <a:endParaRPr lang="en-US"/>
        </a:p>
      </dgm:t>
    </dgm:pt>
    <dgm:pt modelId="{971B313D-D25E-3A4F-A84E-FE113C0E37D7}">
      <dgm:prSet/>
      <dgm:spPr/>
      <dgm:t>
        <a:bodyPr/>
        <a:lstStyle/>
        <a:p>
          <a:pPr rtl="0"/>
          <a:r>
            <a:rPr lang="en-US"/>
            <a:t>a </a:t>
          </a:r>
          <a:r>
            <a:rPr lang="en-US" err="1"/>
            <a:t>veces</a:t>
          </a:r>
          <a:endParaRPr lang="en-US"/>
        </a:p>
      </dgm:t>
    </dgm:pt>
    <dgm:pt modelId="{09A55F61-C8AF-C14F-B793-4FF053B18618}" type="parTrans" cxnId="{831E7906-FDB0-0241-A8FF-98051BB68EB0}">
      <dgm:prSet/>
      <dgm:spPr/>
      <dgm:t>
        <a:bodyPr/>
        <a:lstStyle/>
        <a:p>
          <a:endParaRPr lang="en-US"/>
        </a:p>
      </dgm:t>
    </dgm:pt>
    <dgm:pt modelId="{76A1AB44-84B4-1F44-8EA5-ABDAB25394B2}" type="sibTrans" cxnId="{831E7906-FDB0-0241-A8FF-98051BB68EB0}">
      <dgm:prSet/>
      <dgm:spPr/>
      <dgm:t>
        <a:bodyPr/>
        <a:lstStyle/>
        <a:p>
          <a:endParaRPr lang="en-US"/>
        </a:p>
      </dgm:t>
    </dgm:pt>
    <dgm:pt modelId="{35240A1D-D7EF-3B41-838B-38C58D4F3C0B}" type="pres">
      <dgm:prSet presAssocID="{9315006E-925C-3C43-BD92-87F664E0AC66}" presName="Name0" presStyleCnt="0">
        <dgm:presLayoutVars>
          <dgm:dir/>
          <dgm:resizeHandles val="exact"/>
        </dgm:presLayoutVars>
      </dgm:prSet>
      <dgm:spPr/>
    </dgm:pt>
    <dgm:pt modelId="{279690C0-22EE-534E-B84D-2ADDBFFC7003}" type="pres">
      <dgm:prSet presAssocID="{9315006E-925C-3C43-BD92-87F664E0AC66}" presName="arrow" presStyleLbl="bgShp" presStyleIdx="0" presStyleCnt="1"/>
      <dgm:spPr/>
    </dgm:pt>
    <dgm:pt modelId="{8BEE4448-9264-7343-B8F3-DA4074234641}" type="pres">
      <dgm:prSet presAssocID="{9315006E-925C-3C43-BD92-87F664E0AC66}" presName="points" presStyleCnt="0"/>
      <dgm:spPr/>
    </dgm:pt>
    <dgm:pt modelId="{D2D611A7-F486-6D40-9908-5DC9D9617532}" type="pres">
      <dgm:prSet presAssocID="{68D581AD-91DE-C842-880E-39F9F9C437CE}" presName="compositeA" presStyleCnt="0"/>
      <dgm:spPr/>
    </dgm:pt>
    <dgm:pt modelId="{43F83F54-1354-6E42-9B44-EDF996D33DE2}" type="pres">
      <dgm:prSet presAssocID="{68D581AD-91DE-C842-880E-39F9F9C437CE}" presName="textA" presStyleLbl="revTx" presStyleIdx="0" presStyleCnt="4" custLinFactNeighborX="-151" custLinFactNeighborY="-87848">
        <dgm:presLayoutVars>
          <dgm:bulletEnabled val="1"/>
        </dgm:presLayoutVars>
      </dgm:prSet>
      <dgm:spPr/>
    </dgm:pt>
    <dgm:pt modelId="{2D6FA695-5CB7-E24D-8221-3D669D634D5E}" type="pres">
      <dgm:prSet presAssocID="{68D581AD-91DE-C842-880E-39F9F9C437CE}" presName="circleA" presStyleLbl="node1" presStyleIdx="0" presStyleCnt="4"/>
      <dgm:spPr/>
    </dgm:pt>
    <dgm:pt modelId="{E1999EA6-04FF-234F-B9D1-9E7C56C9E6EB}" type="pres">
      <dgm:prSet presAssocID="{68D581AD-91DE-C842-880E-39F9F9C437CE}" presName="spaceA" presStyleCnt="0"/>
      <dgm:spPr/>
    </dgm:pt>
    <dgm:pt modelId="{4136837F-EC9A-F94B-8F9A-45A0389D7561}" type="pres">
      <dgm:prSet presAssocID="{C0E5DD30-44CA-3F48-82DE-D7377C432B99}" presName="space" presStyleCnt="0"/>
      <dgm:spPr/>
    </dgm:pt>
    <dgm:pt modelId="{FEE86AEC-608B-3444-8AD4-248DF00C80D6}" type="pres">
      <dgm:prSet presAssocID="{971B313D-D25E-3A4F-A84E-FE113C0E37D7}" presName="compositeB" presStyleCnt="0"/>
      <dgm:spPr/>
    </dgm:pt>
    <dgm:pt modelId="{B7BF56FD-2612-EC40-8794-99F210575E2F}" type="pres">
      <dgm:prSet presAssocID="{971B313D-D25E-3A4F-A84E-FE113C0E37D7}" presName="textB" presStyleLbl="revTx" presStyleIdx="1" presStyleCnt="4">
        <dgm:presLayoutVars>
          <dgm:bulletEnabled val="1"/>
        </dgm:presLayoutVars>
      </dgm:prSet>
      <dgm:spPr/>
    </dgm:pt>
    <dgm:pt modelId="{FF53392E-5CFD-9741-9386-F1FD62CDD6FC}" type="pres">
      <dgm:prSet presAssocID="{971B313D-D25E-3A4F-A84E-FE113C0E37D7}" presName="circleB" presStyleLbl="node1" presStyleIdx="1" presStyleCnt="4"/>
      <dgm:spPr/>
    </dgm:pt>
    <dgm:pt modelId="{CAA3B88F-924E-9446-9356-56C3E60291EE}" type="pres">
      <dgm:prSet presAssocID="{971B313D-D25E-3A4F-A84E-FE113C0E37D7}" presName="spaceB" presStyleCnt="0"/>
      <dgm:spPr/>
    </dgm:pt>
    <dgm:pt modelId="{F5AAD48F-E4EC-7B43-A5B4-2E3855755686}" type="pres">
      <dgm:prSet presAssocID="{76A1AB44-84B4-1F44-8EA5-ABDAB25394B2}" presName="space" presStyleCnt="0"/>
      <dgm:spPr/>
    </dgm:pt>
    <dgm:pt modelId="{A7D1C439-F64B-684B-918B-50794D72988F}" type="pres">
      <dgm:prSet presAssocID="{41E934B4-BD97-4E4A-8577-B76429275D1C}" presName="compositeA" presStyleCnt="0"/>
      <dgm:spPr/>
    </dgm:pt>
    <dgm:pt modelId="{136E659C-567B-CF45-B3BE-455014B0D25D}" type="pres">
      <dgm:prSet presAssocID="{41E934B4-BD97-4E4A-8577-B76429275D1C}" presName="textA" presStyleLbl="revTx" presStyleIdx="2" presStyleCnt="4">
        <dgm:presLayoutVars>
          <dgm:bulletEnabled val="1"/>
        </dgm:presLayoutVars>
      </dgm:prSet>
      <dgm:spPr/>
    </dgm:pt>
    <dgm:pt modelId="{C99573CE-C7A8-354B-95B9-DE43F784BCC6}" type="pres">
      <dgm:prSet presAssocID="{41E934B4-BD97-4E4A-8577-B76429275D1C}" presName="circleA" presStyleLbl="node1" presStyleIdx="2" presStyleCnt="4"/>
      <dgm:spPr/>
    </dgm:pt>
    <dgm:pt modelId="{29154C3E-19A0-F242-B070-CC0463A73ADD}" type="pres">
      <dgm:prSet presAssocID="{41E934B4-BD97-4E4A-8577-B76429275D1C}" presName="spaceA" presStyleCnt="0"/>
      <dgm:spPr/>
    </dgm:pt>
    <dgm:pt modelId="{6CE009A5-1508-4D4C-8975-1BA6A7FD829C}" type="pres">
      <dgm:prSet presAssocID="{9D8D7386-72A2-D54C-A630-A04BA74DDE89}" presName="space" presStyleCnt="0"/>
      <dgm:spPr/>
    </dgm:pt>
    <dgm:pt modelId="{DF8663CB-991C-5B4A-A241-7F93BA421F53}" type="pres">
      <dgm:prSet presAssocID="{506CEA56-CBB9-2A42-9CFF-C2D34409EC8D}" presName="compositeB" presStyleCnt="0"/>
      <dgm:spPr/>
    </dgm:pt>
    <dgm:pt modelId="{EAEE0671-0B10-1540-92EF-15014E242A68}" type="pres">
      <dgm:prSet presAssocID="{506CEA56-CBB9-2A42-9CFF-C2D34409EC8D}" presName="textB" presStyleLbl="revTx" presStyleIdx="3" presStyleCnt="4">
        <dgm:presLayoutVars>
          <dgm:bulletEnabled val="1"/>
        </dgm:presLayoutVars>
      </dgm:prSet>
      <dgm:spPr/>
    </dgm:pt>
    <dgm:pt modelId="{40C12A10-F095-8F4D-9372-17C1C732AA31}" type="pres">
      <dgm:prSet presAssocID="{506CEA56-CBB9-2A42-9CFF-C2D34409EC8D}" presName="circleB" presStyleLbl="node1" presStyleIdx="3" presStyleCnt="4"/>
      <dgm:spPr/>
    </dgm:pt>
    <dgm:pt modelId="{B7FFDAEF-483B-454A-B59B-78864E831BC8}" type="pres">
      <dgm:prSet presAssocID="{506CEA56-CBB9-2A42-9CFF-C2D34409EC8D}" presName="spaceB" presStyleCnt="0"/>
      <dgm:spPr/>
    </dgm:pt>
  </dgm:ptLst>
  <dgm:cxnLst>
    <dgm:cxn modelId="{831E7906-FDB0-0241-A8FF-98051BB68EB0}" srcId="{9315006E-925C-3C43-BD92-87F664E0AC66}" destId="{971B313D-D25E-3A4F-A84E-FE113C0E37D7}" srcOrd="1" destOrd="0" parTransId="{09A55F61-C8AF-C14F-B793-4FF053B18618}" sibTransId="{76A1AB44-84B4-1F44-8EA5-ABDAB25394B2}"/>
    <dgm:cxn modelId="{96564C3C-48E2-DC47-A093-FE6FA01C038B}" type="presOf" srcId="{9315006E-925C-3C43-BD92-87F664E0AC66}" destId="{35240A1D-D7EF-3B41-838B-38C58D4F3C0B}" srcOrd="0" destOrd="0" presId="urn:microsoft.com/office/officeart/2005/8/layout/hProcess11"/>
    <dgm:cxn modelId="{AFA65F6C-DC55-1547-A0B4-51956944926E}" type="presOf" srcId="{41E934B4-BD97-4E4A-8577-B76429275D1C}" destId="{136E659C-567B-CF45-B3BE-455014B0D25D}" srcOrd="0" destOrd="0" presId="urn:microsoft.com/office/officeart/2005/8/layout/hProcess11"/>
    <dgm:cxn modelId="{068FC36C-4CAD-B84A-B389-D945B05E285E}" type="presOf" srcId="{971B313D-D25E-3A4F-A84E-FE113C0E37D7}" destId="{B7BF56FD-2612-EC40-8794-99F210575E2F}" srcOrd="0" destOrd="0" presId="urn:microsoft.com/office/officeart/2005/8/layout/hProcess11"/>
    <dgm:cxn modelId="{AE99A18F-A542-4745-9587-4AE35FDABA8B}" type="presOf" srcId="{506CEA56-CBB9-2A42-9CFF-C2D34409EC8D}" destId="{EAEE0671-0B10-1540-92EF-15014E242A68}" srcOrd="0" destOrd="0" presId="urn:microsoft.com/office/officeart/2005/8/layout/hProcess11"/>
    <dgm:cxn modelId="{9169F3B7-294A-5E4B-B4A9-8205C3571FF0}" srcId="{9315006E-925C-3C43-BD92-87F664E0AC66}" destId="{41E934B4-BD97-4E4A-8577-B76429275D1C}" srcOrd="2" destOrd="0" parTransId="{521D93FB-85C5-EA44-A0AE-CF02C978F86B}" sibTransId="{9D8D7386-72A2-D54C-A630-A04BA74DDE89}"/>
    <dgm:cxn modelId="{3B5F7CC3-1196-784B-AEC3-85FA75A723D1}" srcId="{9315006E-925C-3C43-BD92-87F664E0AC66}" destId="{68D581AD-91DE-C842-880E-39F9F9C437CE}" srcOrd="0" destOrd="0" parTransId="{3D66BC43-E718-324A-AA76-8FA4D8E3673A}" sibTransId="{C0E5DD30-44CA-3F48-82DE-D7377C432B99}"/>
    <dgm:cxn modelId="{4C5AD7C9-6D74-AC49-9517-DAF95FAA48A1}" srcId="{9315006E-925C-3C43-BD92-87F664E0AC66}" destId="{506CEA56-CBB9-2A42-9CFF-C2D34409EC8D}" srcOrd="3" destOrd="0" parTransId="{8EBB09EC-1A56-6743-8226-4F97E5867B4F}" sibTransId="{738EB6C9-89C2-8142-A86E-9A5356D8697D}"/>
    <dgm:cxn modelId="{9C4B75DA-6875-6E45-BC46-C551AD486C00}" type="presOf" srcId="{68D581AD-91DE-C842-880E-39F9F9C437CE}" destId="{43F83F54-1354-6E42-9B44-EDF996D33DE2}" srcOrd="0" destOrd="0" presId="urn:microsoft.com/office/officeart/2005/8/layout/hProcess11"/>
    <dgm:cxn modelId="{87A82498-0602-AD42-94E1-7923C58A9B3C}" type="presParOf" srcId="{35240A1D-D7EF-3B41-838B-38C58D4F3C0B}" destId="{279690C0-22EE-534E-B84D-2ADDBFFC7003}" srcOrd="0" destOrd="0" presId="urn:microsoft.com/office/officeart/2005/8/layout/hProcess11"/>
    <dgm:cxn modelId="{E6CEA5E1-D8FD-4840-80AD-C4D1480235AC}" type="presParOf" srcId="{35240A1D-D7EF-3B41-838B-38C58D4F3C0B}" destId="{8BEE4448-9264-7343-B8F3-DA4074234641}" srcOrd="1" destOrd="0" presId="urn:microsoft.com/office/officeart/2005/8/layout/hProcess11"/>
    <dgm:cxn modelId="{DB3A34ED-CCC0-4A49-B587-1BDCEAB3B27C}" type="presParOf" srcId="{8BEE4448-9264-7343-B8F3-DA4074234641}" destId="{D2D611A7-F486-6D40-9908-5DC9D9617532}" srcOrd="0" destOrd="0" presId="urn:microsoft.com/office/officeart/2005/8/layout/hProcess11"/>
    <dgm:cxn modelId="{F247A001-F902-6E4C-B5F0-43224A007F9A}" type="presParOf" srcId="{D2D611A7-F486-6D40-9908-5DC9D9617532}" destId="{43F83F54-1354-6E42-9B44-EDF996D33DE2}" srcOrd="0" destOrd="0" presId="urn:microsoft.com/office/officeart/2005/8/layout/hProcess11"/>
    <dgm:cxn modelId="{8A047CF8-A133-3340-BA3F-1CD1BFD7557D}" type="presParOf" srcId="{D2D611A7-F486-6D40-9908-5DC9D9617532}" destId="{2D6FA695-5CB7-E24D-8221-3D669D634D5E}" srcOrd="1" destOrd="0" presId="urn:microsoft.com/office/officeart/2005/8/layout/hProcess11"/>
    <dgm:cxn modelId="{0A700A06-F6EF-F147-BACF-0D7B448E56EE}" type="presParOf" srcId="{D2D611A7-F486-6D40-9908-5DC9D9617532}" destId="{E1999EA6-04FF-234F-B9D1-9E7C56C9E6EB}" srcOrd="2" destOrd="0" presId="urn:microsoft.com/office/officeart/2005/8/layout/hProcess11"/>
    <dgm:cxn modelId="{6ED59629-1304-FD4E-BDD0-D03310834371}" type="presParOf" srcId="{8BEE4448-9264-7343-B8F3-DA4074234641}" destId="{4136837F-EC9A-F94B-8F9A-45A0389D7561}" srcOrd="1" destOrd="0" presId="urn:microsoft.com/office/officeart/2005/8/layout/hProcess11"/>
    <dgm:cxn modelId="{BB5FE065-8098-9945-8BDF-3722EB350488}" type="presParOf" srcId="{8BEE4448-9264-7343-B8F3-DA4074234641}" destId="{FEE86AEC-608B-3444-8AD4-248DF00C80D6}" srcOrd="2" destOrd="0" presId="urn:microsoft.com/office/officeart/2005/8/layout/hProcess11"/>
    <dgm:cxn modelId="{8C0C489B-4E65-5549-9914-49235087D511}" type="presParOf" srcId="{FEE86AEC-608B-3444-8AD4-248DF00C80D6}" destId="{B7BF56FD-2612-EC40-8794-99F210575E2F}" srcOrd="0" destOrd="0" presId="urn:microsoft.com/office/officeart/2005/8/layout/hProcess11"/>
    <dgm:cxn modelId="{7DF1AA72-87F4-5440-9BF5-7136D28E19AC}" type="presParOf" srcId="{FEE86AEC-608B-3444-8AD4-248DF00C80D6}" destId="{FF53392E-5CFD-9741-9386-F1FD62CDD6FC}" srcOrd="1" destOrd="0" presId="urn:microsoft.com/office/officeart/2005/8/layout/hProcess11"/>
    <dgm:cxn modelId="{DBD77D4D-5876-D341-8D75-D4E9D25E7C81}" type="presParOf" srcId="{FEE86AEC-608B-3444-8AD4-248DF00C80D6}" destId="{CAA3B88F-924E-9446-9356-56C3E60291EE}" srcOrd="2" destOrd="0" presId="urn:microsoft.com/office/officeart/2005/8/layout/hProcess11"/>
    <dgm:cxn modelId="{B5375722-DF36-4745-AF0C-071A1CFFF9B7}" type="presParOf" srcId="{8BEE4448-9264-7343-B8F3-DA4074234641}" destId="{F5AAD48F-E4EC-7B43-A5B4-2E3855755686}" srcOrd="3" destOrd="0" presId="urn:microsoft.com/office/officeart/2005/8/layout/hProcess11"/>
    <dgm:cxn modelId="{33DF0C26-B8D4-9045-A64B-E79DC73D88B0}" type="presParOf" srcId="{8BEE4448-9264-7343-B8F3-DA4074234641}" destId="{A7D1C439-F64B-684B-918B-50794D72988F}" srcOrd="4" destOrd="0" presId="urn:microsoft.com/office/officeart/2005/8/layout/hProcess11"/>
    <dgm:cxn modelId="{AB8BA85C-3CF6-4141-B9F8-3FAFEDE38A15}" type="presParOf" srcId="{A7D1C439-F64B-684B-918B-50794D72988F}" destId="{136E659C-567B-CF45-B3BE-455014B0D25D}" srcOrd="0" destOrd="0" presId="urn:microsoft.com/office/officeart/2005/8/layout/hProcess11"/>
    <dgm:cxn modelId="{8D01EB76-5233-E849-9DCF-3D43796175DA}" type="presParOf" srcId="{A7D1C439-F64B-684B-918B-50794D72988F}" destId="{C99573CE-C7A8-354B-95B9-DE43F784BCC6}" srcOrd="1" destOrd="0" presId="urn:microsoft.com/office/officeart/2005/8/layout/hProcess11"/>
    <dgm:cxn modelId="{D59F894E-B88E-CD4E-AB80-7FEBE195F2BE}" type="presParOf" srcId="{A7D1C439-F64B-684B-918B-50794D72988F}" destId="{29154C3E-19A0-F242-B070-CC0463A73ADD}" srcOrd="2" destOrd="0" presId="urn:microsoft.com/office/officeart/2005/8/layout/hProcess11"/>
    <dgm:cxn modelId="{A30BA6F3-936E-AD49-928C-9967EB58682F}" type="presParOf" srcId="{8BEE4448-9264-7343-B8F3-DA4074234641}" destId="{6CE009A5-1508-4D4C-8975-1BA6A7FD829C}" srcOrd="5" destOrd="0" presId="urn:microsoft.com/office/officeart/2005/8/layout/hProcess11"/>
    <dgm:cxn modelId="{9065DCCF-D416-F446-8058-6A4CA1E55FCE}" type="presParOf" srcId="{8BEE4448-9264-7343-B8F3-DA4074234641}" destId="{DF8663CB-991C-5B4A-A241-7F93BA421F53}" srcOrd="6" destOrd="0" presId="urn:microsoft.com/office/officeart/2005/8/layout/hProcess11"/>
    <dgm:cxn modelId="{923A48B2-72F0-2E40-BC19-0A81C45D0E08}" type="presParOf" srcId="{DF8663CB-991C-5B4A-A241-7F93BA421F53}" destId="{EAEE0671-0B10-1540-92EF-15014E242A68}" srcOrd="0" destOrd="0" presId="urn:microsoft.com/office/officeart/2005/8/layout/hProcess11"/>
    <dgm:cxn modelId="{1D2462CC-2D2D-4D40-800F-E9A5830B907A}" type="presParOf" srcId="{DF8663CB-991C-5B4A-A241-7F93BA421F53}" destId="{40C12A10-F095-8F4D-9372-17C1C732AA31}" srcOrd="1" destOrd="0" presId="urn:microsoft.com/office/officeart/2005/8/layout/hProcess11"/>
    <dgm:cxn modelId="{F24E5B20-2DBD-BF48-9F08-BD069A514683}" type="presParOf" srcId="{DF8663CB-991C-5B4A-A241-7F93BA421F53}" destId="{B7FFDAEF-483B-454A-B59B-78864E831BC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690C0-22EE-534E-B84D-2ADDBFFC7003}">
      <dsp:nvSpPr>
        <dsp:cNvPr id="0" name=""/>
        <dsp:cNvSpPr/>
      </dsp:nvSpPr>
      <dsp:spPr>
        <a:xfrm>
          <a:off x="0" y="1131697"/>
          <a:ext cx="8229600" cy="150893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F83F54-1354-6E42-9B44-EDF996D33DE2}">
      <dsp:nvSpPr>
        <dsp:cNvPr id="0" name=""/>
        <dsp:cNvSpPr/>
      </dsp:nvSpPr>
      <dsp:spPr>
        <a:xfrm>
          <a:off x="1014" y="0"/>
          <a:ext cx="1782946" cy="150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b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err="1"/>
            <a:t>nunca</a:t>
          </a:r>
          <a:endParaRPr lang="en-US" sz="3400" kern="1200"/>
        </a:p>
      </dsp:txBody>
      <dsp:txXfrm>
        <a:off x="1014" y="0"/>
        <a:ext cx="1782946" cy="1508930"/>
      </dsp:txXfrm>
    </dsp:sp>
    <dsp:sp modelId="{2D6FA695-5CB7-E24D-8221-3D669D634D5E}">
      <dsp:nvSpPr>
        <dsp:cNvPr id="0" name=""/>
        <dsp:cNvSpPr/>
      </dsp:nvSpPr>
      <dsp:spPr>
        <a:xfrm>
          <a:off x="706563" y="1697546"/>
          <a:ext cx="377232" cy="3772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BF56FD-2612-EC40-8794-99F210575E2F}">
      <dsp:nvSpPr>
        <dsp:cNvPr id="0" name=""/>
        <dsp:cNvSpPr/>
      </dsp:nvSpPr>
      <dsp:spPr>
        <a:xfrm>
          <a:off x="1875800" y="2263395"/>
          <a:ext cx="1782946" cy="150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t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a </a:t>
          </a:r>
          <a:r>
            <a:rPr lang="en-US" sz="3400" kern="1200" err="1"/>
            <a:t>veces</a:t>
          </a:r>
          <a:endParaRPr lang="en-US" sz="3400" kern="1200"/>
        </a:p>
      </dsp:txBody>
      <dsp:txXfrm>
        <a:off x="1875800" y="2263395"/>
        <a:ext cx="1782946" cy="1508930"/>
      </dsp:txXfrm>
    </dsp:sp>
    <dsp:sp modelId="{FF53392E-5CFD-9741-9386-F1FD62CDD6FC}">
      <dsp:nvSpPr>
        <dsp:cNvPr id="0" name=""/>
        <dsp:cNvSpPr/>
      </dsp:nvSpPr>
      <dsp:spPr>
        <a:xfrm>
          <a:off x="2578657" y="1697546"/>
          <a:ext cx="377232" cy="3772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6E659C-567B-CF45-B3BE-455014B0D25D}">
      <dsp:nvSpPr>
        <dsp:cNvPr id="0" name=""/>
        <dsp:cNvSpPr/>
      </dsp:nvSpPr>
      <dsp:spPr>
        <a:xfrm>
          <a:off x="3747893" y="0"/>
          <a:ext cx="1782946" cy="150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b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mucho</a:t>
          </a:r>
        </a:p>
      </dsp:txBody>
      <dsp:txXfrm>
        <a:off x="3747893" y="0"/>
        <a:ext cx="1782946" cy="1508930"/>
      </dsp:txXfrm>
    </dsp:sp>
    <dsp:sp modelId="{C99573CE-C7A8-354B-95B9-DE43F784BCC6}">
      <dsp:nvSpPr>
        <dsp:cNvPr id="0" name=""/>
        <dsp:cNvSpPr/>
      </dsp:nvSpPr>
      <dsp:spPr>
        <a:xfrm>
          <a:off x="4450750" y="1697546"/>
          <a:ext cx="377232" cy="3772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EE0671-0B10-1540-92EF-15014E242A68}">
      <dsp:nvSpPr>
        <dsp:cNvPr id="0" name=""/>
        <dsp:cNvSpPr/>
      </dsp:nvSpPr>
      <dsp:spPr>
        <a:xfrm>
          <a:off x="5619987" y="2263395"/>
          <a:ext cx="1782946" cy="150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t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err="1"/>
            <a:t>todos</a:t>
          </a:r>
          <a:r>
            <a:rPr lang="en-US" sz="3400" kern="1200"/>
            <a:t> los </a:t>
          </a:r>
          <a:r>
            <a:rPr lang="en-US" sz="3400" kern="1200" err="1"/>
            <a:t>días</a:t>
          </a:r>
          <a:endParaRPr lang="en-US" sz="3400" kern="1200"/>
        </a:p>
      </dsp:txBody>
      <dsp:txXfrm>
        <a:off x="5619987" y="2263395"/>
        <a:ext cx="1782946" cy="1508930"/>
      </dsp:txXfrm>
    </dsp:sp>
    <dsp:sp modelId="{40C12A10-F095-8F4D-9372-17C1C732AA31}">
      <dsp:nvSpPr>
        <dsp:cNvPr id="0" name=""/>
        <dsp:cNvSpPr/>
      </dsp:nvSpPr>
      <dsp:spPr>
        <a:xfrm>
          <a:off x="6322843" y="1697546"/>
          <a:ext cx="377232" cy="3772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7595-D1B1-F642-8088-17DBC10B66E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61D2-1BB9-9547-A1EE-EF1BAF84A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4C5A-0E57-4343-B088-2DE9BF7D3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125"/>
            <a:ext cx="8229600" cy="1143000"/>
          </a:xfrm>
        </p:spPr>
        <p:txBody>
          <a:bodyPr/>
          <a:lstStyle/>
          <a:p>
            <a:r>
              <a:rPr lang="es-ES_tradnl"/>
              <a:t>¿Adónde vas?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2AD14-D988-452A-8105-1685394E5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2729"/>
            <a:ext cx="8229600" cy="5023434"/>
          </a:xfrm>
        </p:spPr>
        <p:txBody>
          <a:bodyPr/>
          <a:lstStyle/>
          <a:p>
            <a:r>
              <a:rPr lang="en-US"/>
              <a:t>Sr. Wooly.</a:t>
            </a:r>
          </a:p>
        </p:txBody>
      </p:sp>
    </p:spTree>
    <p:extLst>
      <p:ext uri="{BB962C8B-B14F-4D97-AF65-F5344CB8AC3E}">
        <p14:creationId xmlns:p14="http://schemas.microsoft.com/office/powerpoint/2010/main" val="107426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</a:t>
            </a:r>
            <a:r>
              <a:rPr lang="en-US" err="1"/>
              <a:t>Adónde</a:t>
            </a:r>
            <a:r>
              <a:rPr lang="en-US"/>
              <a:t> vas?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38" y="1600200"/>
            <a:ext cx="8897420" cy="4525963"/>
          </a:xfrm>
        </p:spPr>
        <p:txBody>
          <a:bodyPr/>
          <a:lstStyle/>
          <a:p>
            <a:r>
              <a:rPr lang="en-US"/>
              <a:t>To say “I GO TO” – </a:t>
            </a:r>
            <a:r>
              <a:rPr lang="en-US" err="1"/>
              <a:t>Voy</a:t>
            </a:r>
            <a:r>
              <a:rPr lang="en-US"/>
              <a:t> a</a:t>
            </a:r>
          </a:p>
          <a:p>
            <a:endParaRPr lang="en-US"/>
          </a:p>
          <a:p>
            <a:r>
              <a:rPr lang="en-US"/>
              <a:t>When you have A with EL after it, it becomes AL, like the </a:t>
            </a:r>
            <a:r>
              <a:rPr lang="en-US" err="1"/>
              <a:t>english</a:t>
            </a:r>
            <a:r>
              <a:rPr lang="en-US"/>
              <a:t> </a:t>
            </a:r>
            <a:r>
              <a:rPr lang="en-US" err="1"/>
              <a:t>conjugtions</a:t>
            </a:r>
            <a:r>
              <a:rPr lang="en-US"/>
              <a:t> don’t or can’t.</a:t>
            </a:r>
          </a:p>
          <a:p>
            <a:endParaRPr lang="en-US"/>
          </a:p>
          <a:p>
            <a:r>
              <a:rPr lang="en-US" err="1"/>
              <a:t>Voy</a:t>
            </a:r>
            <a:r>
              <a:rPr lang="en-US"/>
              <a:t> </a:t>
            </a:r>
            <a:r>
              <a:rPr lang="en-US" b="1" u="sng"/>
              <a:t>a la </a:t>
            </a:r>
            <a:r>
              <a:rPr lang="en-US" err="1"/>
              <a:t>iglesia</a:t>
            </a:r>
            <a:r>
              <a:rPr lang="en-US"/>
              <a:t>.  </a:t>
            </a:r>
            <a:r>
              <a:rPr lang="en-US" err="1"/>
              <a:t>Voy</a:t>
            </a:r>
            <a:r>
              <a:rPr lang="en-US"/>
              <a:t> </a:t>
            </a:r>
            <a:r>
              <a:rPr lang="en-US" b="1" u="sng"/>
              <a:t>a las </a:t>
            </a:r>
            <a:r>
              <a:rPr lang="en-US" err="1"/>
              <a:t>clases</a:t>
            </a:r>
            <a:r>
              <a:rPr lang="en-US"/>
              <a:t>.  </a:t>
            </a:r>
            <a:r>
              <a:rPr lang="en-US" err="1"/>
              <a:t>Voy</a:t>
            </a:r>
            <a:r>
              <a:rPr lang="en-US"/>
              <a:t> </a:t>
            </a:r>
            <a:r>
              <a:rPr lang="en-US" b="1" u="sng"/>
              <a:t>a los </a:t>
            </a:r>
            <a:r>
              <a:rPr lang="en-US"/>
              <a:t>cafés.</a:t>
            </a:r>
          </a:p>
          <a:p>
            <a:r>
              <a:rPr lang="en-US" err="1"/>
              <a:t>Voy</a:t>
            </a:r>
            <a:r>
              <a:rPr lang="en-US"/>
              <a:t> </a:t>
            </a:r>
            <a:r>
              <a:rPr lang="en-US" b="1" u="sng"/>
              <a:t>al</a:t>
            </a:r>
            <a:r>
              <a:rPr lang="en-US"/>
              <a:t> </a:t>
            </a:r>
            <a:r>
              <a:rPr lang="en-US" err="1"/>
              <a:t>restaurante</a:t>
            </a:r>
            <a:r>
              <a:rPr lang="en-US"/>
              <a:t>. (NOT </a:t>
            </a:r>
            <a:r>
              <a:rPr lang="en-US" err="1"/>
              <a:t>Voy</a:t>
            </a:r>
            <a:r>
              <a:rPr lang="en-US"/>
              <a:t> </a:t>
            </a:r>
            <a:r>
              <a:rPr lang="en-US" u="sng"/>
              <a:t>a el </a:t>
            </a:r>
            <a:r>
              <a:rPr lang="en-US" err="1"/>
              <a:t>restaurante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1217"/>
            <a:ext cx="8229600" cy="1143000"/>
          </a:xfrm>
        </p:spPr>
        <p:txBody>
          <a:bodyPr/>
          <a:lstStyle/>
          <a:p>
            <a:r>
              <a:rPr lang="en-US"/>
              <a:t>Dime </a:t>
            </a:r>
            <a:r>
              <a:rPr lang="en-US" err="1"/>
              <a:t>uno</a:t>
            </a:r>
            <a:r>
              <a:rPr lang="en-US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9795"/>
            <a:ext cx="8229600" cy="4525963"/>
          </a:xfrm>
        </p:spPr>
        <p:txBody>
          <a:bodyPr/>
          <a:lstStyle/>
          <a:p>
            <a:r>
              <a:rPr lang="en-US"/>
              <a:t>Think of a place you go on the weekends….</a:t>
            </a:r>
          </a:p>
          <a:p>
            <a:pPr lvl="1"/>
            <a:r>
              <a:rPr lang="en-US"/>
              <a:t>Los fines de </a:t>
            </a:r>
            <a:r>
              <a:rPr lang="en-US" err="1"/>
              <a:t>semana</a:t>
            </a:r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97088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DC057-4ECF-4F52-A9C4-5E1C679C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verb “</a:t>
            </a:r>
            <a:r>
              <a:rPr lang="en-US" err="1"/>
              <a:t>Gustar</a:t>
            </a:r>
            <a:r>
              <a:rPr lang="en-US"/>
              <a:t>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47312F-C7CB-4D06-9D6E-F616294E1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531602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519752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44186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latin typeface="Georgia" panose="02040502050405020303" pitchFamily="18" charset="0"/>
                        </a:rPr>
                        <a:t>me </a:t>
                      </a:r>
                      <a:r>
                        <a:rPr lang="en-US" sz="3200" b="1" err="1">
                          <a:latin typeface="Georgia" panose="02040502050405020303" pitchFamily="18" charset="0"/>
                        </a:rPr>
                        <a:t>gusta</a:t>
                      </a:r>
                      <a:endParaRPr lang="en-US" sz="3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err="1">
                          <a:latin typeface="Georgia" panose="02040502050405020303" pitchFamily="18" charset="0"/>
                        </a:rPr>
                        <a:t>nos</a:t>
                      </a:r>
                      <a:r>
                        <a:rPr lang="en-US" sz="3200" b="1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3200" b="1" err="1">
                          <a:latin typeface="Georgia" panose="02040502050405020303" pitchFamily="18" charset="0"/>
                        </a:rPr>
                        <a:t>gusta</a:t>
                      </a:r>
                      <a:endParaRPr lang="en-US" sz="3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834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err="1">
                          <a:latin typeface="Georgia" panose="02040502050405020303" pitchFamily="18" charset="0"/>
                        </a:rPr>
                        <a:t>te</a:t>
                      </a:r>
                      <a:r>
                        <a:rPr lang="en-US" sz="3200" b="1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3200" b="1" err="1">
                          <a:latin typeface="Georgia" panose="02040502050405020303" pitchFamily="18" charset="0"/>
                        </a:rPr>
                        <a:t>gusta</a:t>
                      </a:r>
                      <a:endParaRPr lang="en-US" sz="3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err="1">
                          <a:latin typeface="Georgia" panose="02040502050405020303" pitchFamily="18" charset="0"/>
                        </a:rPr>
                        <a:t>os</a:t>
                      </a:r>
                      <a:r>
                        <a:rPr lang="en-US" sz="3200" b="1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3200" b="1" err="1">
                          <a:latin typeface="Georgia" panose="02040502050405020303" pitchFamily="18" charset="0"/>
                        </a:rPr>
                        <a:t>gusta</a:t>
                      </a:r>
                      <a:endParaRPr lang="en-US" sz="3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60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latin typeface="Georgia" panose="02040502050405020303" pitchFamily="18" charset="0"/>
                        </a:rPr>
                        <a:t>le </a:t>
                      </a:r>
                      <a:r>
                        <a:rPr lang="en-US" sz="3200" b="1" err="1">
                          <a:latin typeface="Georgia" panose="02040502050405020303" pitchFamily="18" charset="0"/>
                        </a:rPr>
                        <a:t>gusta</a:t>
                      </a:r>
                      <a:endParaRPr lang="en-US" sz="3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latin typeface="Georgia" panose="02040502050405020303" pitchFamily="18" charset="0"/>
                        </a:rPr>
                        <a:t>les </a:t>
                      </a:r>
                      <a:r>
                        <a:rPr lang="en-US" sz="3200" b="1" err="1">
                          <a:latin typeface="Georgia" panose="02040502050405020303" pitchFamily="18" charset="0"/>
                        </a:rPr>
                        <a:t>gusta</a:t>
                      </a:r>
                      <a:endParaRPr lang="en-US" sz="3200" b="1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5013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C040905-980B-48C4-AE63-064ED8C63D01}"/>
              </a:ext>
            </a:extLst>
          </p:cNvPr>
          <p:cNvSpPr txBox="1"/>
          <p:nvPr/>
        </p:nvSpPr>
        <p:spPr>
          <a:xfrm>
            <a:off x="750014" y="3980985"/>
            <a:ext cx="77695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To talk about the things we like to do, </a:t>
            </a:r>
          </a:p>
          <a:p>
            <a:pPr algn="ctr"/>
            <a:r>
              <a:rPr lang="en-US" sz="3200"/>
              <a:t>we add the </a:t>
            </a:r>
            <a:r>
              <a:rPr lang="en-US" sz="3200" b="1"/>
              <a:t>infinitive:</a:t>
            </a:r>
          </a:p>
          <a:p>
            <a:pPr algn="ctr"/>
            <a:endParaRPr lang="en-US" sz="3200"/>
          </a:p>
          <a:p>
            <a:pPr algn="ctr"/>
            <a:r>
              <a:rPr lang="en-US" sz="3200" err="1"/>
              <a:t>Después</a:t>
            </a:r>
            <a:r>
              <a:rPr lang="en-US" sz="3200"/>
              <a:t> de </a:t>
            </a:r>
            <a:r>
              <a:rPr lang="en-US" sz="3200" err="1"/>
              <a:t>escuela</a:t>
            </a:r>
            <a:r>
              <a:rPr lang="en-US" sz="3200"/>
              <a:t>, </a:t>
            </a:r>
            <a:r>
              <a:rPr lang="en-US" sz="3200">
                <a:solidFill>
                  <a:srgbClr val="FF0000"/>
                </a:solidFill>
              </a:rPr>
              <a:t>me </a:t>
            </a:r>
            <a:r>
              <a:rPr lang="en-US" sz="3200" err="1">
                <a:solidFill>
                  <a:srgbClr val="FF0000"/>
                </a:solidFill>
              </a:rPr>
              <a:t>gusta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 err="1">
                <a:solidFill>
                  <a:srgbClr val="FF0000"/>
                </a:solidFill>
              </a:rPr>
              <a:t>dormir</a:t>
            </a:r>
            <a:r>
              <a:rPr lang="en-US" sz="3200" b="1">
                <a:solidFill>
                  <a:srgbClr val="002060"/>
                </a:solidFill>
              </a:rPr>
              <a:t>.</a:t>
            </a:r>
            <a:r>
              <a:rPr lang="en-US" sz="3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4862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59F123-B26E-494F-899A-118B20685D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723" y="643466"/>
            <a:ext cx="7764552" cy="5571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772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F74F-A726-4679-A0A1-B39B37EE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50" y="172784"/>
            <a:ext cx="3251770" cy="567843"/>
          </a:xfrm>
        </p:spPr>
        <p:txBody>
          <a:bodyPr>
            <a:normAutofit fontScale="90000"/>
          </a:bodyPr>
          <a:lstStyle/>
          <a:p>
            <a:r>
              <a:rPr lang="en-US"/>
              <a:t>¿</a:t>
            </a:r>
            <a:r>
              <a:rPr lang="en-US" err="1"/>
              <a:t>Adónde</a:t>
            </a:r>
            <a:r>
              <a:rPr lang="en-US"/>
              <a:t> vas?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ACE67C4-E9F6-4E0B-B8C9-C043736AA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62379"/>
              </p:ext>
            </p:extLst>
          </p:nvPr>
        </p:nvGraphicFramePr>
        <p:xfrm>
          <a:off x="392985" y="832649"/>
          <a:ext cx="8358027" cy="4647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86009">
                  <a:extLst>
                    <a:ext uri="{9D8B030D-6E8A-4147-A177-3AD203B41FA5}">
                      <a16:colId xmlns:a16="http://schemas.microsoft.com/office/drawing/2014/main" val="2032529396"/>
                    </a:ext>
                  </a:extLst>
                </a:gridCol>
                <a:gridCol w="2786009">
                  <a:extLst>
                    <a:ext uri="{9D8B030D-6E8A-4147-A177-3AD203B41FA5}">
                      <a16:colId xmlns:a16="http://schemas.microsoft.com/office/drawing/2014/main" val="3322152537"/>
                    </a:ext>
                  </a:extLst>
                </a:gridCol>
                <a:gridCol w="2786009">
                  <a:extLst>
                    <a:ext uri="{9D8B030D-6E8A-4147-A177-3AD203B41FA5}">
                      <a16:colId xmlns:a16="http://schemas.microsoft.com/office/drawing/2014/main" val="2682368951"/>
                    </a:ext>
                  </a:extLst>
                </a:gridCol>
              </a:tblGrid>
              <a:tr h="2323920">
                <a:tc>
                  <a:txBody>
                    <a:bodyPr/>
                    <a:lstStyle/>
                    <a:p>
                      <a:r>
                        <a:rPr lang="en-US"/>
                        <a:t>Yo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Tú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 person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05252"/>
                  </a:ext>
                </a:extLst>
              </a:tr>
              <a:tr h="2323920">
                <a:tc>
                  <a:txBody>
                    <a:bodyPr/>
                    <a:lstStyle/>
                    <a:p>
                      <a:r>
                        <a:rPr lang="en-US" b="1"/>
                        <a:t>We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err="1"/>
                        <a:t>Y’all</a:t>
                      </a:r>
                      <a:endParaRPr lang="en-US" b="1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2+ people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0289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0C19C86-AC62-40D6-B172-51AF03FE2F4F}"/>
              </a:ext>
            </a:extLst>
          </p:cNvPr>
          <p:cNvSpPr txBox="1"/>
          <p:nvPr/>
        </p:nvSpPr>
        <p:spPr>
          <a:xfrm>
            <a:off x="159250" y="5596979"/>
            <a:ext cx="8751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 each box, you will tell me the following things based on the subject listed, then draw a happy little picture to illustrate your statement.  Tell where the person is going and what they like to do there.  Use the word </a:t>
            </a:r>
            <a:r>
              <a:rPr lang="en-US" err="1"/>
              <a:t>porque</a:t>
            </a:r>
            <a:r>
              <a:rPr lang="en-US"/>
              <a:t> to make a compound sentence: </a:t>
            </a:r>
          </a:p>
          <a:p>
            <a:r>
              <a:rPr lang="en-US"/>
              <a:t>	</a:t>
            </a:r>
            <a:r>
              <a:rPr lang="en-US" err="1"/>
              <a:t>Voy</a:t>
            </a:r>
            <a:r>
              <a:rPr lang="en-US"/>
              <a:t> al campo </a:t>
            </a:r>
            <a:r>
              <a:rPr lang="en-US" err="1"/>
              <a:t>porque</a:t>
            </a:r>
            <a:r>
              <a:rPr lang="en-US"/>
              <a:t> me </a:t>
            </a:r>
            <a:r>
              <a:rPr lang="en-US" err="1"/>
              <a:t>gusta</a:t>
            </a:r>
            <a:r>
              <a:rPr lang="en-US"/>
              <a:t> </a:t>
            </a:r>
            <a:r>
              <a:rPr lang="en-US" err="1"/>
              <a:t>caminar</a:t>
            </a:r>
            <a:r>
              <a:rPr lang="en-US"/>
              <a:t>.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22900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9371"/>
            <a:ext cx="7772400" cy="5576915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¿Adónde vas?</a:t>
            </a:r>
            <a:br>
              <a:rPr lang="es-ES_tradnl" dirty="0"/>
            </a:br>
            <a:br>
              <a:rPr lang="es-ES_tradnl" dirty="0"/>
            </a:br>
            <a:r>
              <a:rPr lang="es-ES_tradnl" b="1" u="sng" dirty="0" err="1"/>
              <a:t>cognates</a:t>
            </a:r>
            <a:r>
              <a:rPr lang="es-ES_tradnl" b="1" u="sng" dirty="0"/>
              <a:t>!</a:t>
            </a:r>
            <a:br>
              <a:rPr lang="es-ES_tradnl" dirty="0"/>
            </a:br>
            <a:br>
              <a:rPr lang="es-ES_tradnl" dirty="0"/>
            </a:br>
            <a:r>
              <a:rPr lang="es-ES_tradnl" dirty="0"/>
              <a:t>el parque</a:t>
            </a:r>
            <a:br>
              <a:rPr lang="es-ES_tradnl" dirty="0"/>
            </a:br>
            <a:r>
              <a:rPr lang="es-ES_tradnl" dirty="0"/>
              <a:t>el gimnasio</a:t>
            </a:r>
            <a:br>
              <a:rPr lang="es-ES_tradnl" dirty="0"/>
            </a:br>
            <a:r>
              <a:rPr lang="es-ES_tradnl" dirty="0"/>
              <a:t>el restaurante</a:t>
            </a:r>
            <a:br>
              <a:rPr lang="es-ES_tradnl" dirty="0"/>
            </a:br>
            <a:r>
              <a:rPr lang="es-ES_tradnl" dirty="0"/>
              <a:t>las montañas</a:t>
            </a:r>
            <a:br>
              <a:rPr lang="es-ES_tradnl" dirty="0">
                <a:cs typeface="Calibri"/>
              </a:rPr>
            </a:br>
            <a:r>
              <a:rPr lang="es-ES_tradnl" dirty="0">
                <a:cs typeface="Calibri"/>
              </a:rPr>
              <a:t>el museo</a:t>
            </a:r>
            <a:br>
              <a:rPr lang="es-ES_tradnl" dirty="0"/>
            </a:b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</a:t>
            </a:r>
            <a:r>
              <a:rPr lang="en-US" err="1"/>
              <a:t>Adónde</a:t>
            </a:r>
            <a:r>
              <a:rPr lang="en-US"/>
              <a:t> vas?</a:t>
            </a:r>
          </a:p>
        </p:txBody>
      </p:sp>
      <p:pic>
        <p:nvPicPr>
          <p:cNvPr id="4" name="Picture 3" descr="images-4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305" y="1417638"/>
            <a:ext cx="1919764" cy="1510012"/>
          </a:xfrm>
          <a:prstGeom prst="rect">
            <a:avLst/>
          </a:prstGeom>
        </p:spPr>
      </p:pic>
      <p:pic>
        <p:nvPicPr>
          <p:cNvPr id="5" name="Picture 4" descr="images-4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494" y="1417638"/>
            <a:ext cx="2499645" cy="1663400"/>
          </a:xfrm>
          <a:prstGeom prst="rect">
            <a:avLst/>
          </a:prstGeom>
        </p:spPr>
      </p:pic>
      <p:pic>
        <p:nvPicPr>
          <p:cNvPr id="6" name="Picture 5" descr="images-4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0795" y="1520226"/>
            <a:ext cx="2157353" cy="15608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664" y="2927650"/>
            <a:ext cx="125345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trabajo</a:t>
            </a:r>
            <a:endParaRPr lang="en-US" dirty="0" err="1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6135" y="3081038"/>
            <a:ext cx="115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la </a:t>
            </a:r>
            <a:r>
              <a:rPr lang="en-US" err="1"/>
              <a:t>piscina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02800" y="3081038"/>
            <a:ext cx="143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la </a:t>
            </a:r>
            <a:r>
              <a:rPr lang="en-US" err="1"/>
              <a:t>biblioteca</a:t>
            </a:r>
            <a:endParaRPr lang="en-US"/>
          </a:p>
        </p:txBody>
      </p:sp>
      <p:pic>
        <p:nvPicPr>
          <p:cNvPr id="10" name="Picture 9" descr="images-4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0270" y="4037193"/>
            <a:ext cx="2557878" cy="1644350"/>
          </a:xfrm>
          <a:prstGeom prst="rect">
            <a:avLst/>
          </a:prstGeom>
        </p:spPr>
      </p:pic>
      <p:pic>
        <p:nvPicPr>
          <p:cNvPr id="11" name="Picture 10" descr="images-45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4724" y="4037193"/>
            <a:ext cx="2283649" cy="1519665"/>
          </a:xfrm>
          <a:prstGeom prst="rect">
            <a:avLst/>
          </a:prstGeom>
        </p:spPr>
      </p:pic>
      <p:pic>
        <p:nvPicPr>
          <p:cNvPr id="12" name="Picture 11" descr="images-48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191" y="3922893"/>
            <a:ext cx="2264928" cy="17586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5681543"/>
            <a:ext cx="193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la playa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3255" y="5556858"/>
            <a:ext cx="120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el cine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40795" y="5681543"/>
            <a:ext cx="2346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el </a:t>
            </a:r>
            <a:r>
              <a:rPr lang="en-US" err="1"/>
              <a:t>centro</a:t>
            </a:r>
            <a:r>
              <a:rPr lang="en-US"/>
              <a:t> commercial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</a:t>
            </a:r>
            <a:r>
              <a:rPr lang="en-US" err="1"/>
              <a:t>Adónde</a:t>
            </a:r>
            <a:r>
              <a:rPr lang="en-US"/>
              <a:t> vas?</a:t>
            </a:r>
          </a:p>
        </p:txBody>
      </p:sp>
      <p:pic>
        <p:nvPicPr>
          <p:cNvPr id="4" name="Picture 3" descr="images-4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72" y="1417638"/>
            <a:ext cx="2302428" cy="1546156"/>
          </a:xfrm>
          <a:prstGeom prst="rect">
            <a:avLst/>
          </a:prstGeom>
        </p:spPr>
      </p:pic>
      <p:pic>
        <p:nvPicPr>
          <p:cNvPr id="5" name="Picture 4" descr="images-5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564" y="1417637"/>
            <a:ext cx="1851194" cy="2332505"/>
          </a:xfrm>
          <a:prstGeom prst="rect">
            <a:avLst/>
          </a:prstGeom>
        </p:spPr>
      </p:pic>
      <p:pic>
        <p:nvPicPr>
          <p:cNvPr id="6" name="Picture 5" descr="images-5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40" y="4147526"/>
            <a:ext cx="1629563" cy="2071756"/>
          </a:xfrm>
          <a:prstGeom prst="rect">
            <a:avLst/>
          </a:prstGeom>
        </p:spPr>
      </p:pic>
      <p:pic>
        <p:nvPicPr>
          <p:cNvPr id="7" name="Picture 6" descr="picture-uh=da57c4357f161bb941c6c4433848316-ps=faefb3cf167693ef5e9629676cbc5b54-1212-Bordeau-Way-Villa-Rica-GA-301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8564" y="4186915"/>
            <a:ext cx="2709823" cy="20323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24068" y="2983372"/>
            <a:ext cx="109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el campo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8732" y="1737311"/>
            <a:ext cx="2364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iglesia</a:t>
            </a:r>
            <a:endParaRPr lang="en-US"/>
          </a:p>
          <a:p>
            <a:endParaRPr lang="en-US"/>
          </a:p>
          <a:p>
            <a:r>
              <a:rPr lang="en-US" err="1"/>
              <a:t>templo</a:t>
            </a:r>
            <a:r>
              <a:rPr lang="en-US"/>
              <a:t> – temple</a:t>
            </a:r>
          </a:p>
          <a:p>
            <a:r>
              <a:rPr lang="en-US" err="1"/>
              <a:t>sinagogo</a:t>
            </a:r>
            <a:r>
              <a:rPr lang="en-US"/>
              <a:t> – synagogue</a:t>
            </a:r>
          </a:p>
          <a:p>
            <a:r>
              <a:rPr lang="en-US" err="1"/>
              <a:t>mezquita</a:t>
            </a:r>
            <a:r>
              <a:rPr lang="en-US"/>
              <a:t> - mosque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1240" y="6219282"/>
            <a:ext cx="117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el café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6502" y="6219282"/>
            <a:ext cx="300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La casa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</a:t>
            </a:r>
            <a:r>
              <a:rPr lang="en-US" err="1"/>
              <a:t>Dónde</a:t>
            </a:r>
            <a:r>
              <a:rPr lang="en-US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Where do you….</a:t>
            </a:r>
          </a:p>
          <a:p>
            <a:r>
              <a:rPr lang="en-US"/>
              <a:t>1. </a:t>
            </a:r>
            <a:r>
              <a:rPr lang="en-US" err="1"/>
              <a:t>Hacer</a:t>
            </a:r>
            <a:r>
              <a:rPr lang="en-US"/>
              <a:t> </a:t>
            </a:r>
            <a:r>
              <a:rPr lang="en-US" err="1"/>
              <a:t>ejercicios</a:t>
            </a:r>
            <a:endParaRPr lang="en-US"/>
          </a:p>
          <a:p>
            <a:r>
              <a:rPr lang="en-US"/>
              <a:t>2. </a:t>
            </a:r>
            <a:r>
              <a:rPr lang="en-US" err="1"/>
              <a:t>Nadar</a:t>
            </a:r>
            <a:endParaRPr lang="en-US"/>
          </a:p>
          <a:p>
            <a:r>
              <a:rPr lang="en-US"/>
              <a:t>3. </a:t>
            </a:r>
            <a:r>
              <a:rPr lang="en-US" err="1"/>
              <a:t>Ver</a:t>
            </a:r>
            <a:r>
              <a:rPr lang="en-US"/>
              <a:t> </a:t>
            </a:r>
            <a:r>
              <a:rPr lang="en-US" err="1"/>
              <a:t>películas</a:t>
            </a:r>
            <a:endParaRPr lang="en-US"/>
          </a:p>
          <a:p>
            <a:r>
              <a:rPr lang="en-US"/>
              <a:t>4. Leer </a:t>
            </a:r>
            <a:r>
              <a:rPr lang="en-US" err="1"/>
              <a:t>libros</a:t>
            </a:r>
            <a:endParaRPr lang="en-US"/>
          </a:p>
          <a:p>
            <a:r>
              <a:rPr lang="en-US"/>
              <a:t>5. </a:t>
            </a:r>
            <a:r>
              <a:rPr lang="en-US" err="1"/>
              <a:t>Ir</a:t>
            </a:r>
            <a:r>
              <a:rPr lang="en-US"/>
              <a:t> de </a:t>
            </a:r>
            <a:r>
              <a:rPr lang="en-US" err="1"/>
              <a:t>compras</a:t>
            </a:r>
            <a:endParaRPr lang="en-US"/>
          </a:p>
          <a:p>
            <a:r>
              <a:rPr lang="en-US"/>
              <a:t>6. </a:t>
            </a:r>
            <a:r>
              <a:rPr lang="en-US" err="1"/>
              <a:t>Esquiar</a:t>
            </a:r>
            <a:endParaRPr lang="en-US"/>
          </a:p>
          <a:p>
            <a:r>
              <a:rPr lang="en-US"/>
              <a:t>7. Comer el </a:t>
            </a:r>
            <a:r>
              <a:rPr lang="en-US" err="1"/>
              <a:t>desayuno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Cierto</a:t>
            </a:r>
            <a:r>
              <a:rPr lang="en-US"/>
              <a:t> o </a:t>
            </a:r>
            <a:r>
              <a:rPr lang="en-US" err="1"/>
              <a:t>Falso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089"/>
            <a:ext cx="8440220" cy="4977243"/>
          </a:xfrm>
        </p:spPr>
        <p:txBody>
          <a:bodyPr>
            <a:normAutofit/>
          </a:bodyPr>
          <a:lstStyle/>
          <a:p>
            <a:r>
              <a:rPr lang="en-US"/>
              <a:t>1. Me </a:t>
            </a:r>
            <a:r>
              <a:rPr lang="en-US" err="1"/>
              <a:t>gusta</a:t>
            </a:r>
            <a:r>
              <a:rPr lang="en-US"/>
              <a:t> </a:t>
            </a:r>
            <a:r>
              <a:rPr lang="en-US" err="1"/>
              <a:t>correr</a:t>
            </a:r>
            <a:r>
              <a:rPr lang="en-US"/>
              <a:t> en la </a:t>
            </a:r>
            <a:r>
              <a:rPr lang="en-US" err="1"/>
              <a:t>biblioteca</a:t>
            </a:r>
            <a:r>
              <a:rPr lang="en-US"/>
              <a:t>.</a:t>
            </a:r>
          </a:p>
          <a:p>
            <a:r>
              <a:rPr lang="en-US"/>
              <a:t>2. </a:t>
            </a:r>
            <a:r>
              <a:rPr lang="en-US" err="1"/>
              <a:t>Voy</a:t>
            </a:r>
            <a:r>
              <a:rPr lang="en-US"/>
              <a:t> a la </a:t>
            </a:r>
            <a:r>
              <a:rPr lang="en-US" err="1"/>
              <a:t>iglesia</a:t>
            </a:r>
            <a:r>
              <a:rPr lang="en-US"/>
              <a:t> para </a:t>
            </a:r>
            <a:r>
              <a:rPr lang="en-US" err="1"/>
              <a:t>ir</a:t>
            </a:r>
            <a:r>
              <a:rPr lang="en-US"/>
              <a:t> de </a:t>
            </a:r>
            <a:r>
              <a:rPr lang="en-US" err="1"/>
              <a:t>compras</a:t>
            </a:r>
            <a:r>
              <a:rPr lang="en-US"/>
              <a:t>.</a:t>
            </a:r>
          </a:p>
          <a:p>
            <a:r>
              <a:rPr lang="en-US"/>
              <a:t>3. </a:t>
            </a:r>
            <a:r>
              <a:rPr lang="en-US" err="1"/>
              <a:t>Vamos</a:t>
            </a:r>
            <a:r>
              <a:rPr lang="en-US"/>
              <a:t> al cine para </a:t>
            </a:r>
            <a:r>
              <a:rPr lang="en-US" err="1"/>
              <a:t>ver</a:t>
            </a:r>
            <a:r>
              <a:rPr lang="en-US"/>
              <a:t> una </a:t>
            </a:r>
            <a:r>
              <a:rPr lang="en-US" err="1"/>
              <a:t>película</a:t>
            </a:r>
            <a:r>
              <a:rPr lang="en-US"/>
              <a:t>.</a:t>
            </a:r>
          </a:p>
          <a:p>
            <a:r>
              <a:rPr lang="en-US"/>
              <a:t>4. Me </a:t>
            </a:r>
            <a:r>
              <a:rPr lang="en-US" err="1"/>
              <a:t>gusta</a:t>
            </a:r>
            <a:r>
              <a:rPr lang="en-US"/>
              <a:t> comer en un </a:t>
            </a:r>
            <a:r>
              <a:rPr lang="en-US" err="1"/>
              <a:t>restaurante</a:t>
            </a:r>
            <a:r>
              <a:rPr lang="en-US"/>
              <a:t>.</a:t>
            </a:r>
          </a:p>
          <a:p>
            <a:r>
              <a:rPr lang="en-US"/>
              <a:t>5. Tengo que </a:t>
            </a:r>
            <a:r>
              <a:rPr lang="en-US" err="1"/>
              <a:t>practicar</a:t>
            </a:r>
            <a:r>
              <a:rPr lang="en-US"/>
              <a:t> </a:t>
            </a:r>
            <a:r>
              <a:rPr lang="en-US" err="1"/>
              <a:t>deportes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el </a:t>
            </a:r>
            <a:r>
              <a:rPr lang="en-US" err="1"/>
              <a:t>gimnasio</a:t>
            </a:r>
            <a:r>
              <a:rPr lang="en-US"/>
              <a:t>.</a:t>
            </a:r>
          </a:p>
          <a:p>
            <a:r>
              <a:rPr lang="en-US"/>
              <a:t>6. Los </a:t>
            </a:r>
            <a:r>
              <a:rPr lang="en-US" err="1"/>
              <a:t>estudiantes</a:t>
            </a:r>
            <a:r>
              <a:rPr lang="en-US"/>
              <a:t> </a:t>
            </a:r>
            <a:r>
              <a:rPr lang="en-US" err="1"/>
              <a:t>tienen</a:t>
            </a:r>
            <a:r>
              <a:rPr lang="en-US"/>
              <a:t> que </a:t>
            </a:r>
            <a:r>
              <a:rPr lang="en-US" err="1"/>
              <a:t>estudiar</a:t>
            </a:r>
            <a:r>
              <a:rPr lang="en-US"/>
              <a:t>.</a:t>
            </a:r>
          </a:p>
          <a:p>
            <a:r>
              <a:rPr lang="en-US"/>
              <a:t>7. La </a:t>
            </a:r>
            <a:r>
              <a:rPr lang="en-US" err="1"/>
              <a:t>profesora</a:t>
            </a:r>
            <a:r>
              <a:rPr lang="en-US"/>
              <a:t> </a:t>
            </a:r>
            <a:r>
              <a:rPr lang="en-US" err="1"/>
              <a:t>va</a:t>
            </a:r>
            <a:r>
              <a:rPr lang="en-US"/>
              <a:t> a la playa para </a:t>
            </a:r>
            <a:r>
              <a:rPr lang="en-US" err="1"/>
              <a:t>enseñar</a:t>
            </a:r>
            <a:r>
              <a:rPr lang="en-US"/>
              <a:t>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¿Con qué frecuencia?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3772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0C37E-815D-40D5-B80F-28720C4A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ir</a:t>
            </a:r>
            <a:r>
              <a:rPr lang="en-US"/>
              <a:t> = to go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885720-AB03-4E29-AE2E-5254F609A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378566"/>
              </p:ext>
            </p:extLst>
          </p:nvPr>
        </p:nvGraphicFramePr>
        <p:xfrm>
          <a:off x="1524000" y="1691640"/>
          <a:ext cx="6096000" cy="1737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041077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00185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err="1"/>
                        <a:t>Voy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err="1"/>
                        <a:t>Vamos</a:t>
                      </a:r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87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err="1"/>
                        <a:t>Vais</a:t>
                      </a:r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37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err="1"/>
                        <a:t>Va</a:t>
                      </a:r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6730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90EA882-5713-4C7E-9F94-4C992AA5F069}"/>
              </a:ext>
            </a:extLst>
          </p:cNvPr>
          <p:cNvSpPr txBox="1"/>
          <p:nvPr/>
        </p:nvSpPr>
        <p:spPr>
          <a:xfrm>
            <a:off x="1109546" y="4204009"/>
            <a:ext cx="6924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The verb IR is almost always followed by the letter a, which means to.</a:t>
            </a:r>
          </a:p>
        </p:txBody>
      </p:sp>
    </p:spTree>
    <p:extLst>
      <p:ext uri="{BB962C8B-B14F-4D97-AF65-F5344CB8AC3E}">
        <p14:creationId xmlns:p14="http://schemas.microsoft.com/office/powerpoint/2010/main" val="291224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B3088-9720-410D-9377-7366E54A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84" y="1969874"/>
            <a:ext cx="8229600" cy="1143000"/>
          </a:xfrm>
        </p:spPr>
        <p:txBody>
          <a:bodyPr/>
          <a:lstStyle/>
          <a:p>
            <a:r>
              <a:rPr lang="en-US" err="1"/>
              <a:t>Practica</a:t>
            </a:r>
            <a:r>
              <a:rPr lang="en-US"/>
              <a:t> con IR</a:t>
            </a:r>
          </a:p>
        </p:txBody>
      </p:sp>
    </p:spTree>
    <p:extLst>
      <p:ext uri="{BB962C8B-B14F-4D97-AF65-F5344CB8AC3E}">
        <p14:creationId xmlns:p14="http://schemas.microsoft.com/office/powerpoint/2010/main" val="365852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Props1.xml><?xml version="1.0" encoding="utf-8"?>
<ds:datastoreItem xmlns:ds="http://schemas.openxmlformats.org/officeDocument/2006/customXml" ds:itemID="{0E043D81-0205-478B-9AB4-6797057FA1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3FCE45-A35A-45EC-BC3B-8E8777EE19FD}"/>
</file>

<file path=customXml/itemProps3.xml><?xml version="1.0" encoding="utf-8"?>
<ds:datastoreItem xmlns:ds="http://schemas.openxmlformats.org/officeDocument/2006/customXml" ds:itemID="{9EC80D7F-29E9-4884-911C-9C63E9928BC6}">
  <ds:schemaRefs>
    <ds:schemaRef ds:uri="963237e8-d506-462c-8b0b-f8889124118b"/>
    <ds:schemaRef ds:uri="ca762066-1cb3-483f-8532-27e6e46aeb5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iRespondQuestionMaster</vt:lpstr>
      <vt:lpstr>iRespondGraphMaster</vt:lpstr>
      <vt:lpstr>¿Adónde vas?</vt:lpstr>
      <vt:lpstr>¿Adónde vas?  cognates!  el parque el gimnasio el restaurante las montañas el museo </vt:lpstr>
      <vt:lpstr>¿Adónde vas?</vt:lpstr>
      <vt:lpstr>¿Adónde vas?</vt:lpstr>
      <vt:lpstr>¿Dónde?</vt:lpstr>
      <vt:lpstr>Cierto o Falso</vt:lpstr>
      <vt:lpstr>¿Con qué frecuencia?</vt:lpstr>
      <vt:lpstr>ir = to go</vt:lpstr>
      <vt:lpstr>Practica con IR</vt:lpstr>
      <vt:lpstr>¿Adónde vas?</vt:lpstr>
      <vt:lpstr>Dime uno….</vt:lpstr>
      <vt:lpstr>The verb “Gustar”</vt:lpstr>
      <vt:lpstr>PowerPoint Presentation</vt:lpstr>
      <vt:lpstr>¿Adónde vas?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¿Adónde vas?  cognates!  el parque el gimnasio el restaurante las montañas</dc:title>
  <dc:creator>Aaren Erwin</dc:creator>
  <cp:revision>12</cp:revision>
  <cp:lastPrinted>2023-02-09T13:02:08Z</cp:lastPrinted>
  <dcterms:created xsi:type="dcterms:W3CDTF">2011-10-11T00:44:54Z</dcterms:created>
  <dcterms:modified xsi:type="dcterms:W3CDTF">2023-02-13T19:29:21Z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0x0101000DCBABEF636B9A40B15DE2ECE1CB036B</vt:lpwstr>
  </property>
  <property fmtid="{D5CDD505-2E9C-101B-9397-08002B2CF9AE}" pid="5" name="MediaServiceImageTags">
    <vt:lpwstr/>
  </property>
</Properties>
</file>