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96" r:id="rId5"/>
  </p:sldMasterIdLst>
  <p:notesMasterIdLst>
    <p:notesMasterId r:id="rId25"/>
  </p:notesMasterIdLst>
  <p:sldIdLst>
    <p:sldId id="266" r:id="rId6"/>
    <p:sldId id="283" r:id="rId7"/>
    <p:sldId id="284" r:id="rId8"/>
    <p:sldId id="286" r:id="rId9"/>
    <p:sldId id="285" r:id="rId10"/>
    <p:sldId id="267" r:id="rId11"/>
    <p:sldId id="262" r:id="rId12"/>
    <p:sldId id="281" r:id="rId13"/>
    <p:sldId id="270" r:id="rId14"/>
    <p:sldId id="263" r:id="rId15"/>
    <p:sldId id="268" r:id="rId16"/>
    <p:sldId id="282" r:id="rId17"/>
    <p:sldId id="269" r:id="rId18"/>
    <p:sldId id="256" r:id="rId19"/>
    <p:sldId id="261" r:id="rId20"/>
    <p:sldId id="257" r:id="rId21"/>
    <p:sldId id="258" r:id="rId22"/>
    <p:sldId id="259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FD8CFB49-961E-4D19-9F2F-4903B3BB8392}"/>
    <pc:docChg chg="modSld sldOrd">
      <pc:chgData name="Aaren Erwin" userId="8f50f7a6-8367-4c71-929b-52de566c1a5c" providerId="ADAL" clId="{FD8CFB49-961E-4D19-9F2F-4903B3BB8392}" dt="2022-09-20T12:45:35.815" v="1"/>
      <pc:docMkLst>
        <pc:docMk/>
      </pc:docMkLst>
      <pc:sldChg chg="ord">
        <pc:chgData name="Aaren Erwin" userId="8f50f7a6-8367-4c71-929b-52de566c1a5c" providerId="ADAL" clId="{FD8CFB49-961E-4D19-9F2F-4903B3BB8392}" dt="2022-09-20T12:45:35.815" v="1"/>
        <pc:sldMkLst>
          <pc:docMk/>
          <pc:sldMk cId="1182660383" sldId="285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93FB6-2AEF-4EF6-9F71-9089803F84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032B004-2953-4202-8729-EC0F92596738}">
      <dgm:prSet/>
      <dgm:spPr/>
      <dgm:t>
        <a:bodyPr/>
        <a:lstStyle/>
        <a:p>
          <a:r>
            <a:rPr lang="en-US"/>
            <a:t>2:30	         </a:t>
          </a:r>
        </a:p>
        <a:p>
          <a:r>
            <a:rPr lang="en-US"/>
            <a:t>Son las dos y media.</a:t>
          </a:r>
        </a:p>
      </dgm:t>
    </dgm:pt>
    <dgm:pt modelId="{81A841A0-9052-4545-B7DB-618E42980CB2}" type="parTrans" cxnId="{2DD11049-6273-4F48-9CF8-FF61F6BAADB9}">
      <dgm:prSet/>
      <dgm:spPr/>
      <dgm:t>
        <a:bodyPr/>
        <a:lstStyle/>
        <a:p>
          <a:endParaRPr lang="en-US"/>
        </a:p>
      </dgm:t>
    </dgm:pt>
    <dgm:pt modelId="{E2EB3251-1AF5-4115-ADEE-4A7ACE84A892}" type="sibTrans" cxnId="{2DD11049-6273-4F48-9CF8-FF61F6BAADB9}">
      <dgm:prSet/>
      <dgm:spPr/>
      <dgm:t>
        <a:bodyPr/>
        <a:lstStyle/>
        <a:p>
          <a:endParaRPr lang="en-US"/>
        </a:p>
      </dgm:t>
    </dgm:pt>
    <dgm:pt modelId="{5ED5FAB2-70FC-417C-AD61-7DAB89811B18}">
      <dgm:prSet/>
      <dgm:spPr/>
      <dgm:t>
        <a:bodyPr/>
        <a:lstStyle/>
        <a:p>
          <a:r>
            <a:rPr lang="en-US"/>
            <a:t>11:15 am        </a:t>
          </a:r>
        </a:p>
        <a:p>
          <a:r>
            <a:rPr lang="en-US"/>
            <a:t>Son las once y </a:t>
          </a:r>
          <a:r>
            <a:rPr lang="en-US" err="1"/>
            <a:t>cuarto</a:t>
          </a:r>
          <a:r>
            <a:rPr lang="en-US"/>
            <a:t> de la </a:t>
          </a:r>
          <a:r>
            <a:rPr lang="en-US" err="1"/>
            <a:t>mañana</a:t>
          </a:r>
          <a:endParaRPr lang="en-US"/>
        </a:p>
      </dgm:t>
    </dgm:pt>
    <dgm:pt modelId="{230B4F0D-4409-47F4-BA4C-AA79893D6405}" type="parTrans" cxnId="{38E44175-3230-4DC0-BE5E-C82CA793BA0D}">
      <dgm:prSet/>
      <dgm:spPr/>
      <dgm:t>
        <a:bodyPr/>
        <a:lstStyle/>
        <a:p>
          <a:endParaRPr lang="en-US"/>
        </a:p>
      </dgm:t>
    </dgm:pt>
    <dgm:pt modelId="{52510DFD-B9CB-4BB5-865F-5BDD92FE27C7}" type="sibTrans" cxnId="{38E44175-3230-4DC0-BE5E-C82CA793BA0D}">
      <dgm:prSet/>
      <dgm:spPr/>
      <dgm:t>
        <a:bodyPr/>
        <a:lstStyle/>
        <a:p>
          <a:endParaRPr lang="en-US"/>
        </a:p>
      </dgm:t>
    </dgm:pt>
    <dgm:pt modelId="{2AA53E91-23C4-4688-B8A4-483FBD0E2A50}">
      <dgm:prSet/>
      <dgm:spPr/>
      <dgm:t>
        <a:bodyPr/>
        <a:lstStyle/>
        <a:p>
          <a:r>
            <a:rPr lang="en-US"/>
            <a:t>3:00 sharp      </a:t>
          </a:r>
        </a:p>
        <a:p>
          <a:r>
            <a:rPr lang="en-US"/>
            <a:t>Son las </a:t>
          </a:r>
          <a:r>
            <a:rPr lang="en-US" err="1"/>
            <a:t>tres</a:t>
          </a:r>
          <a:r>
            <a:rPr lang="en-US"/>
            <a:t> </a:t>
          </a:r>
          <a:r>
            <a:rPr lang="en-US" err="1">
              <a:solidFill>
                <a:srgbClr val="FF0000"/>
              </a:solidFill>
            </a:rPr>
            <a:t>en</a:t>
          </a:r>
          <a:r>
            <a:rPr lang="en-US">
              <a:solidFill>
                <a:srgbClr val="FF0000"/>
              </a:solidFill>
            </a:rPr>
            <a:t> punto.</a:t>
          </a:r>
        </a:p>
      </dgm:t>
    </dgm:pt>
    <dgm:pt modelId="{7EB78C8E-0867-493C-90AD-42EF12FA3D25}" type="parTrans" cxnId="{46824A37-A400-458B-9B7F-1D8DD11EF474}">
      <dgm:prSet/>
      <dgm:spPr/>
      <dgm:t>
        <a:bodyPr/>
        <a:lstStyle/>
        <a:p>
          <a:endParaRPr lang="en-US"/>
        </a:p>
      </dgm:t>
    </dgm:pt>
    <dgm:pt modelId="{5F4BEDBD-8C05-4501-8BAF-75F86B9C7C7D}" type="sibTrans" cxnId="{46824A37-A400-458B-9B7F-1D8DD11EF474}">
      <dgm:prSet/>
      <dgm:spPr/>
      <dgm:t>
        <a:bodyPr/>
        <a:lstStyle/>
        <a:p>
          <a:endParaRPr lang="en-US"/>
        </a:p>
      </dgm:t>
    </dgm:pt>
    <dgm:pt modelId="{42229FB3-F607-4D5B-A92A-C907EF51B390}">
      <dgm:prSet/>
      <dgm:spPr/>
      <dgm:t>
        <a:bodyPr/>
        <a:lstStyle/>
        <a:p>
          <a:r>
            <a:rPr lang="en-US"/>
            <a:t>1:25		</a:t>
          </a:r>
        </a:p>
        <a:p>
          <a:r>
            <a:rPr lang="en-US"/>
            <a:t>Es la una y </a:t>
          </a:r>
          <a:r>
            <a:rPr lang="en-US" err="1"/>
            <a:t>veinticinco</a:t>
          </a:r>
          <a:r>
            <a:rPr lang="en-US"/>
            <a:t>.</a:t>
          </a:r>
        </a:p>
      </dgm:t>
    </dgm:pt>
    <dgm:pt modelId="{EF8C9617-054F-479C-9A03-2F30EBB4725A}" type="parTrans" cxnId="{7CA5CF4A-5DF8-4DDD-8953-D882161D0D4B}">
      <dgm:prSet/>
      <dgm:spPr/>
      <dgm:t>
        <a:bodyPr/>
        <a:lstStyle/>
        <a:p>
          <a:endParaRPr lang="en-US"/>
        </a:p>
      </dgm:t>
    </dgm:pt>
    <dgm:pt modelId="{15F61554-6081-489D-B510-8ED4268830E7}" type="sibTrans" cxnId="{7CA5CF4A-5DF8-4DDD-8953-D882161D0D4B}">
      <dgm:prSet/>
      <dgm:spPr/>
      <dgm:t>
        <a:bodyPr/>
        <a:lstStyle/>
        <a:p>
          <a:endParaRPr lang="en-US"/>
        </a:p>
      </dgm:t>
    </dgm:pt>
    <dgm:pt modelId="{0247A271-EC4B-4501-A7D0-8FEF5115F643}">
      <dgm:prSet/>
      <dgm:spPr/>
      <dgm:t>
        <a:bodyPr/>
        <a:lstStyle/>
        <a:p>
          <a:r>
            <a:rPr lang="en-US"/>
            <a:t>12:00 pm	Es mediodía.</a:t>
          </a:r>
        </a:p>
      </dgm:t>
    </dgm:pt>
    <dgm:pt modelId="{DBFEAC0B-AA32-420F-A7B3-D01994503EAD}" type="parTrans" cxnId="{5B568A65-FBEE-43A2-8A0F-328DD2E5D8D4}">
      <dgm:prSet/>
      <dgm:spPr/>
      <dgm:t>
        <a:bodyPr/>
        <a:lstStyle/>
        <a:p>
          <a:endParaRPr lang="en-US"/>
        </a:p>
      </dgm:t>
    </dgm:pt>
    <dgm:pt modelId="{3057B3E5-A430-47DA-8BEF-43F1726C6697}" type="sibTrans" cxnId="{5B568A65-FBEE-43A2-8A0F-328DD2E5D8D4}">
      <dgm:prSet/>
      <dgm:spPr/>
      <dgm:t>
        <a:bodyPr/>
        <a:lstStyle/>
        <a:p>
          <a:endParaRPr lang="en-US"/>
        </a:p>
      </dgm:t>
    </dgm:pt>
    <dgm:pt modelId="{0266B87C-CBDD-4629-BD88-32C18032B2C7}" type="pres">
      <dgm:prSet presAssocID="{04F93FB6-2AEF-4EF6-9F71-9089803F842A}" presName="root" presStyleCnt="0">
        <dgm:presLayoutVars>
          <dgm:dir/>
          <dgm:resizeHandles val="exact"/>
        </dgm:presLayoutVars>
      </dgm:prSet>
      <dgm:spPr/>
    </dgm:pt>
    <dgm:pt modelId="{D48F0668-F3A1-478C-B9F3-149E9EDB5CE2}" type="pres">
      <dgm:prSet presAssocID="{5032B004-2953-4202-8729-EC0F92596738}" presName="compNode" presStyleCnt="0"/>
      <dgm:spPr/>
    </dgm:pt>
    <dgm:pt modelId="{BA8A08C8-FD62-4753-9340-EA35DA07FCCB}" type="pres">
      <dgm:prSet presAssocID="{5032B004-2953-4202-8729-EC0F92596738}" presName="bgRect" presStyleLbl="bgShp" presStyleIdx="0" presStyleCnt="5"/>
      <dgm:spPr/>
    </dgm:pt>
    <dgm:pt modelId="{B3974172-09EE-4448-AF61-E772EC293516}" type="pres">
      <dgm:prSet presAssocID="{5032B004-2953-4202-8729-EC0F9259673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EDE8C184-1C25-47D4-95E8-8778890A181A}" type="pres">
      <dgm:prSet presAssocID="{5032B004-2953-4202-8729-EC0F92596738}" presName="spaceRect" presStyleCnt="0"/>
      <dgm:spPr/>
    </dgm:pt>
    <dgm:pt modelId="{1A08962D-8D7D-4902-84B4-27C9B758B179}" type="pres">
      <dgm:prSet presAssocID="{5032B004-2953-4202-8729-EC0F92596738}" presName="parTx" presStyleLbl="revTx" presStyleIdx="0" presStyleCnt="5">
        <dgm:presLayoutVars>
          <dgm:chMax val="0"/>
          <dgm:chPref val="0"/>
        </dgm:presLayoutVars>
      </dgm:prSet>
      <dgm:spPr/>
    </dgm:pt>
    <dgm:pt modelId="{826AF964-61B6-463E-996B-7F344F8C09B0}" type="pres">
      <dgm:prSet presAssocID="{E2EB3251-1AF5-4115-ADEE-4A7ACE84A892}" presName="sibTrans" presStyleCnt="0"/>
      <dgm:spPr/>
    </dgm:pt>
    <dgm:pt modelId="{CCAB8349-34C8-4B66-BF20-4F39912D4F76}" type="pres">
      <dgm:prSet presAssocID="{5ED5FAB2-70FC-417C-AD61-7DAB89811B18}" presName="compNode" presStyleCnt="0"/>
      <dgm:spPr/>
    </dgm:pt>
    <dgm:pt modelId="{3C440132-9600-4735-AAF7-FD492E77B2C6}" type="pres">
      <dgm:prSet presAssocID="{5ED5FAB2-70FC-417C-AD61-7DAB89811B18}" presName="bgRect" presStyleLbl="bgShp" presStyleIdx="1" presStyleCnt="5"/>
      <dgm:spPr/>
    </dgm:pt>
    <dgm:pt modelId="{266B36DC-5BC7-4483-987B-3953246356EA}" type="pres">
      <dgm:prSet presAssocID="{5ED5FAB2-70FC-417C-AD61-7DAB89811B1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B4C17A3-4143-4C43-B24F-3A44B415DE65}" type="pres">
      <dgm:prSet presAssocID="{5ED5FAB2-70FC-417C-AD61-7DAB89811B18}" presName="spaceRect" presStyleCnt="0"/>
      <dgm:spPr/>
    </dgm:pt>
    <dgm:pt modelId="{F70B69BB-8DFC-42A7-A75B-A3A9E4A43470}" type="pres">
      <dgm:prSet presAssocID="{5ED5FAB2-70FC-417C-AD61-7DAB89811B18}" presName="parTx" presStyleLbl="revTx" presStyleIdx="1" presStyleCnt="5" custScaleX="119040">
        <dgm:presLayoutVars>
          <dgm:chMax val="0"/>
          <dgm:chPref val="0"/>
        </dgm:presLayoutVars>
      </dgm:prSet>
      <dgm:spPr/>
    </dgm:pt>
    <dgm:pt modelId="{3A751647-FA65-4336-8B66-7E28F17A06BF}" type="pres">
      <dgm:prSet presAssocID="{52510DFD-B9CB-4BB5-865F-5BDD92FE27C7}" presName="sibTrans" presStyleCnt="0"/>
      <dgm:spPr/>
    </dgm:pt>
    <dgm:pt modelId="{98C4D326-5363-4A74-BD8C-CD762151D925}" type="pres">
      <dgm:prSet presAssocID="{2AA53E91-23C4-4688-B8A4-483FBD0E2A50}" presName="compNode" presStyleCnt="0"/>
      <dgm:spPr/>
    </dgm:pt>
    <dgm:pt modelId="{B1E01A4E-D639-4E55-BE13-E096BA97A2FD}" type="pres">
      <dgm:prSet presAssocID="{2AA53E91-23C4-4688-B8A4-483FBD0E2A50}" presName="bgRect" presStyleLbl="bgShp" presStyleIdx="2" presStyleCnt="5"/>
      <dgm:spPr/>
    </dgm:pt>
    <dgm:pt modelId="{76D054AE-AB73-48E5-88AD-E31D764950E2}" type="pres">
      <dgm:prSet presAssocID="{2AA53E91-23C4-4688-B8A4-483FBD0E2A5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ketball"/>
        </a:ext>
      </dgm:extLst>
    </dgm:pt>
    <dgm:pt modelId="{F123F5DE-7DD0-476B-9881-0EDE0CF4C614}" type="pres">
      <dgm:prSet presAssocID="{2AA53E91-23C4-4688-B8A4-483FBD0E2A50}" presName="spaceRect" presStyleCnt="0"/>
      <dgm:spPr/>
    </dgm:pt>
    <dgm:pt modelId="{58FCF8BA-8951-4F77-9016-534F3E56CA50}" type="pres">
      <dgm:prSet presAssocID="{2AA53E91-23C4-4688-B8A4-483FBD0E2A50}" presName="parTx" presStyleLbl="revTx" presStyleIdx="2" presStyleCnt="5">
        <dgm:presLayoutVars>
          <dgm:chMax val="0"/>
          <dgm:chPref val="0"/>
        </dgm:presLayoutVars>
      </dgm:prSet>
      <dgm:spPr/>
    </dgm:pt>
    <dgm:pt modelId="{398DBDB7-FFDE-43D7-AE50-3A81822F7994}" type="pres">
      <dgm:prSet presAssocID="{5F4BEDBD-8C05-4501-8BAF-75F86B9C7C7D}" presName="sibTrans" presStyleCnt="0"/>
      <dgm:spPr/>
    </dgm:pt>
    <dgm:pt modelId="{752BC963-7851-4302-8C8C-5FB55EC43688}" type="pres">
      <dgm:prSet presAssocID="{42229FB3-F607-4D5B-A92A-C907EF51B390}" presName="compNode" presStyleCnt="0"/>
      <dgm:spPr/>
    </dgm:pt>
    <dgm:pt modelId="{1D0504A0-81CE-4287-BF36-AAD884F53BFD}" type="pres">
      <dgm:prSet presAssocID="{42229FB3-F607-4D5B-A92A-C907EF51B390}" presName="bgRect" presStyleLbl="bgShp" presStyleIdx="3" presStyleCnt="5"/>
      <dgm:spPr/>
    </dgm:pt>
    <dgm:pt modelId="{54C5C197-90C2-4175-AC05-75F4BF4E2234}" type="pres">
      <dgm:prSet presAssocID="{42229FB3-F607-4D5B-A92A-C907EF51B39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2705712-F953-4BE1-AB76-DF2667CF7796}" type="pres">
      <dgm:prSet presAssocID="{42229FB3-F607-4D5B-A92A-C907EF51B390}" presName="spaceRect" presStyleCnt="0"/>
      <dgm:spPr/>
    </dgm:pt>
    <dgm:pt modelId="{31B5BCC3-7C65-4326-B31F-E9F7B10EB55E}" type="pres">
      <dgm:prSet presAssocID="{42229FB3-F607-4D5B-A92A-C907EF51B390}" presName="parTx" presStyleLbl="revTx" presStyleIdx="3" presStyleCnt="5">
        <dgm:presLayoutVars>
          <dgm:chMax val="0"/>
          <dgm:chPref val="0"/>
        </dgm:presLayoutVars>
      </dgm:prSet>
      <dgm:spPr/>
    </dgm:pt>
    <dgm:pt modelId="{E9B1010A-B04B-4C56-B6AC-FBD28DC717A0}" type="pres">
      <dgm:prSet presAssocID="{15F61554-6081-489D-B510-8ED4268830E7}" presName="sibTrans" presStyleCnt="0"/>
      <dgm:spPr/>
    </dgm:pt>
    <dgm:pt modelId="{556A79B9-3FEE-4B85-84D3-852AE04FBA3A}" type="pres">
      <dgm:prSet presAssocID="{0247A271-EC4B-4501-A7D0-8FEF5115F643}" presName="compNode" presStyleCnt="0"/>
      <dgm:spPr/>
    </dgm:pt>
    <dgm:pt modelId="{5C171015-0998-441E-BADF-5D97FE1A8756}" type="pres">
      <dgm:prSet presAssocID="{0247A271-EC4B-4501-A7D0-8FEF5115F643}" presName="bgRect" presStyleLbl="bgShp" presStyleIdx="4" presStyleCnt="5"/>
      <dgm:spPr/>
    </dgm:pt>
    <dgm:pt modelId="{B55424A9-0CD0-4750-A288-EE224B7B3948}" type="pres">
      <dgm:prSet presAssocID="{0247A271-EC4B-4501-A7D0-8FEF5115F64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al"/>
        </a:ext>
      </dgm:extLst>
    </dgm:pt>
    <dgm:pt modelId="{22121DCB-81AC-4B72-B9AD-93B8F1493230}" type="pres">
      <dgm:prSet presAssocID="{0247A271-EC4B-4501-A7D0-8FEF5115F643}" presName="spaceRect" presStyleCnt="0"/>
      <dgm:spPr/>
    </dgm:pt>
    <dgm:pt modelId="{8A8C27B2-7ED3-4030-A8F9-23983D917585}" type="pres">
      <dgm:prSet presAssocID="{0247A271-EC4B-4501-A7D0-8FEF5115F64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6824A37-A400-458B-9B7F-1D8DD11EF474}" srcId="{04F93FB6-2AEF-4EF6-9F71-9089803F842A}" destId="{2AA53E91-23C4-4688-B8A4-483FBD0E2A50}" srcOrd="2" destOrd="0" parTransId="{7EB78C8E-0867-493C-90AD-42EF12FA3D25}" sibTransId="{5F4BEDBD-8C05-4501-8BAF-75F86B9C7C7D}"/>
    <dgm:cxn modelId="{75CBA15E-1102-49B7-8904-85024EF56326}" type="presOf" srcId="{42229FB3-F607-4D5B-A92A-C907EF51B390}" destId="{31B5BCC3-7C65-4326-B31F-E9F7B10EB55E}" srcOrd="0" destOrd="0" presId="urn:microsoft.com/office/officeart/2018/2/layout/IconVerticalSolidList"/>
    <dgm:cxn modelId="{5B568A65-FBEE-43A2-8A0F-328DD2E5D8D4}" srcId="{04F93FB6-2AEF-4EF6-9F71-9089803F842A}" destId="{0247A271-EC4B-4501-A7D0-8FEF5115F643}" srcOrd="4" destOrd="0" parTransId="{DBFEAC0B-AA32-420F-A7B3-D01994503EAD}" sibTransId="{3057B3E5-A430-47DA-8BEF-43F1726C6697}"/>
    <dgm:cxn modelId="{C6018567-DBFF-4BA1-B707-F31669D2A25E}" type="presOf" srcId="{04F93FB6-2AEF-4EF6-9F71-9089803F842A}" destId="{0266B87C-CBDD-4629-BD88-32C18032B2C7}" srcOrd="0" destOrd="0" presId="urn:microsoft.com/office/officeart/2018/2/layout/IconVerticalSolidList"/>
    <dgm:cxn modelId="{2DD11049-6273-4F48-9CF8-FF61F6BAADB9}" srcId="{04F93FB6-2AEF-4EF6-9F71-9089803F842A}" destId="{5032B004-2953-4202-8729-EC0F92596738}" srcOrd="0" destOrd="0" parTransId="{81A841A0-9052-4545-B7DB-618E42980CB2}" sibTransId="{E2EB3251-1AF5-4115-ADEE-4A7ACE84A892}"/>
    <dgm:cxn modelId="{7CA5CF4A-5DF8-4DDD-8953-D882161D0D4B}" srcId="{04F93FB6-2AEF-4EF6-9F71-9089803F842A}" destId="{42229FB3-F607-4D5B-A92A-C907EF51B390}" srcOrd="3" destOrd="0" parTransId="{EF8C9617-054F-479C-9A03-2F30EBB4725A}" sibTransId="{15F61554-6081-489D-B510-8ED4268830E7}"/>
    <dgm:cxn modelId="{3C411E53-D9F7-454D-B47A-8BE442D78C3A}" type="presOf" srcId="{5ED5FAB2-70FC-417C-AD61-7DAB89811B18}" destId="{F70B69BB-8DFC-42A7-A75B-A3A9E4A43470}" srcOrd="0" destOrd="0" presId="urn:microsoft.com/office/officeart/2018/2/layout/IconVerticalSolidList"/>
    <dgm:cxn modelId="{38E44175-3230-4DC0-BE5E-C82CA793BA0D}" srcId="{04F93FB6-2AEF-4EF6-9F71-9089803F842A}" destId="{5ED5FAB2-70FC-417C-AD61-7DAB89811B18}" srcOrd="1" destOrd="0" parTransId="{230B4F0D-4409-47F4-BA4C-AA79893D6405}" sibTransId="{52510DFD-B9CB-4BB5-865F-5BDD92FE27C7}"/>
    <dgm:cxn modelId="{CB1FEE75-B3B6-4E28-B853-5EAC7FC9F4AA}" type="presOf" srcId="{2AA53E91-23C4-4688-B8A4-483FBD0E2A50}" destId="{58FCF8BA-8951-4F77-9016-534F3E56CA50}" srcOrd="0" destOrd="0" presId="urn:microsoft.com/office/officeart/2018/2/layout/IconVerticalSolidList"/>
    <dgm:cxn modelId="{B7A8E38B-C815-40E8-8BEC-B8A5E31D37F4}" type="presOf" srcId="{5032B004-2953-4202-8729-EC0F92596738}" destId="{1A08962D-8D7D-4902-84B4-27C9B758B179}" srcOrd="0" destOrd="0" presId="urn:microsoft.com/office/officeart/2018/2/layout/IconVerticalSolidList"/>
    <dgm:cxn modelId="{6C8764A6-48F6-44F8-AB64-F2209E0A8F3F}" type="presOf" srcId="{0247A271-EC4B-4501-A7D0-8FEF5115F643}" destId="{8A8C27B2-7ED3-4030-A8F9-23983D917585}" srcOrd="0" destOrd="0" presId="urn:microsoft.com/office/officeart/2018/2/layout/IconVerticalSolidList"/>
    <dgm:cxn modelId="{DF03A797-FD88-40E0-BE33-B7BCF7BCF983}" type="presParOf" srcId="{0266B87C-CBDD-4629-BD88-32C18032B2C7}" destId="{D48F0668-F3A1-478C-B9F3-149E9EDB5CE2}" srcOrd="0" destOrd="0" presId="urn:microsoft.com/office/officeart/2018/2/layout/IconVerticalSolidList"/>
    <dgm:cxn modelId="{2DF47757-C78F-4FD4-BF28-5AE937C5A6FC}" type="presParOf" srcId="{D48F0668-F3A1-478C-B9F3-149E9EDB5CE2}" destId="{BA8A08C8-FD62-4753-9340-EA35DA07FCCB}" srcOrd="0" destOrd="0" presId="urn:microsoft.com/office/officeart/2018/2/layout/IconVerticalSolidList"/>
    <dgm:cxn modelId="{D7C21912-027B-42AB-8802-4FA378A6D01B}" type="presParOf" srcId="{D48F0668-F3A1-478C-B9F3-149E9EDB5CE2}" destId="{B3974172-09EE-4448-AF61-E772EC293516}" srcOrd="1" destOrd="0" presId="urn:microsoft.com/office/officeart/2018/2/layout/IconVerticalSolidList"/>
    <dgm:cxn modelId="{EF53F098-CDAD-4460-8498-3D247C3D15B2}" type="presParOf" srcId="{D48F0668-F3A1-478C-B9F3-149E9EDB5CE2}" destId="{EDE8C184-1C25-47D4-95E8-8778890A181A}" srcOrd="2" destOrd="0" presId="urn:microsoft.com/office/officeart/2018/2/layout/IconVerticalSolidList"/>
    <dgm:cxn modelId="{01931D76-235C-41BE-B317-21F39A97413F}" type="presParOf" srcId="{D48F0668-F3A1-478C-B9F3-149E9EDB5CE2}" destId="{1A08962D-8D7D-4902-84B4-27C9B758B179}" srcOrd="3" destOrd="0" presId="urn:microsoft.com/office/officeart/2018/2/layout/IconVerticalSolidList"/>
    <dgm:cxn modelId="{031F24E6-C9AE-4C73-A6E8-4AA304A9CDF0}" type="presParOf" srcId="{0266B87C-CBDD-4629-BD88-32C18032B2C7}" destId="{826AF964-61B6-463E-996B-7F344F8C09B0}" srcOrd="1" destOrd="0" presId="urn:microsoft.com/office/officeart/2018/2/layout/IconVerticalSolidList"/>
    <dgm:cxn modelId="{7E2A7DD3-3F9C-4DA1-8161-069F679B0B8F}" type="presParOf" srcId="{0266B87C-CBDD-4629-BD88-32C18032B2C7}" destId="{CCAB8349-34C8-4B66-BF20-4F39912D4F76}" srcOrd="2" destOrd="0" presId="urn:microsoft.com/office/officeart/2018/2/layout/IconVerticalSolidList"/>
    <dgm:cxn modelId="{72C325C1-F3D7-4796-A304-6EF42E7AFAC5}" type="presParOf" srcId="{CCAB8349-34C8-4B66-BF20-4F39912D4F76}" destId="{3C440132-9600-4735-AAF7-FD492E77B2C6}" srcOrd="0" destOrd="0" presId="urn:microsoft.com/office/officeart/2018/2/layout/IconVerticalSolidList"/>
    <dgm:cxn modelId="{6F9F5246-CCFE-4CBF-982B-3257E88287F9}" type="presParOf" srcId="{CCAB8349-34C8-4B66-BF20-4F39912D4F76}" destId="{266B36DC-5BC7-4483-987B-3953246356EA}" srcOrd="1" destOrd="0" presId="urn:microsoft.com/office/officeart/2018/2/layout/IconVerticalSolidList"/>
    <dgm:cxn modelId="{21F47F82-459E-4BC0-8B44-91BE279E1200}" type="presParOf" srcId="{CCAB8349-34C8-4B66-BF20-4F39912D4F76}" destId="{5B4C17A3-4143-4C43-B24F-3A44B415DE65}" srcOrd="2" destOrd="0" presId="urn:microsoft.com/office/officeart/2018/2/layout/IconVerticalSolidList"/>
    <dgm:cxn modelId="{04825EFC-A677-401A-A5CE-16F2044D3CCA}" type="presParOf" srcId="{CCAB8349-34C8-4B66-BF20-4F39912D4F76}" destId="{F70B69BB-8DFC-42A7-A75B-A3A9E4A43470}" srcOrd="3" destOrd="0" presId="urn:microsoft.com/office/officeart/2018/2/layout/IconVerticalSolidList"/>
    <dgm:cxn modelId="{4C4BD038-EDAE-4071-97F3-F9D3F7878C24}" type="presParOf" srcId="{0266B87C-CBDD-4629-BD88-32C18032B2C7}" destId="{3A751647-FA65-4336-8B66-7E28F17A06BF}" srcOrd="3" destOrd="0" presId="urn:microsoft.com/office/officeart/2018/2/layout/IconVerticalSolidList"/>
    <dgm:cxn modelId="{0B1C2F92-0B1A-4697-8C60-C63BF7752FF4}" type="presParOf" srcId="{0266B87C-CBDD-4629-BD88-32C18032B2C7}" destId="{98C4D326-5363-4A74-BD8C-CD762151D925}" srcOrd="4" destOrd="0" presId="urn:microsoft.com/office/officeart/2018/2/layout/IconVerticalSolidList"/>
    <dgm:cxn modelId="{4F12C3B5-4409-4FD6-AE86-AC08EAF389B5}" type="presParOf" srcId="{98C4D326-5363-4A74-BD8C-CD762151D925}" destId="{B1E01A4E-D639-4E55-BE13-E096BA97A2FD}" srcOrd="0" destOrd="0" presId="urn:microsoft.com/office/officeart/2018/2/layout/IconVerticalSolidList"/>
    <dgm:cxn modelId="{E749C72A-66E3-42E1-92C1-E6BA2BC87B30}" type="presParOf" srcId="{98C4D326-5363-4A74-BD8C-CD762151D925}" destId="{76D054AE-AB73-48E5-88AD-E31D764950E2}" srcOrd="1" destOrd="0" presId="urn:microsoft.com/office/officeart/2018/2/layout/IconVerticalSolidList"/>
    <dgm:cxn modelId="{76D7D6B1-F24E-43BD-ACF4-EFB0663D0690}" type="presParOf" srcId="{98C4D326-5363-4A74-BD8C-CD762151D925}" destId="{F123F5DE-7DD0-476B-9881-0EDE0CF4C614}" srcOrd="2" destOrd="0" presId="urn:microsoft.com/office/officeart/2018/2/layout/IconVerticalSolidList"/>
    <dgm:cxn modelId="{229A6BE6-11E9-4C87-8FFE-2B36397DF35C}" type="presParOf" srcId="{98C4D326-5363-4A74-BD8C-CD762151D925}" destId="{58FCF8BA-8951-4F77-9016-534F3E56CA50}" srcOrd="3" destOrd="0" presId="urn:microsoft.com/office/officeart/2018/2/layout/IconVerticalSolidList"/>
    <dgm:cxn modelId="{8203A234-C489-4329-8A1D-330D5B1AE847}" type="presParOf" srcId="{0266B87C-CBDD-4629-BD88-32C18032B2C7}" destId="{398DBDB7-FFDE-43D7-AE50-3A81822F7994}" srcOrd="5" destOrd="0" presId="urn:microsoft.com/office/officeart/2018/2/layout/IconVerticalSolidList"/>
    <dgm:cxn modelId="{1B7D7DB3-629B-4715-BC56-8622AB4BE1EF}" type="presParOf" srcId="{0266B87C-CBDD-4629-BD88-32C18032B2C7}" destId="{752BC963-7851-4302-8C8C-5FB55EC43688}" srcOrd="6" destOrd="0" presId="urn:microsoft.com/office/officeart/2018/2/layout/IconVerticalSolidList"/>
    <dgm:cxn modelId="{209BBA79-225E-4683-8AC6-6F00B3809273}" type="presParOf" srcId="{752BC963-7851-4302-8C8C-5FB55EC43688}" destId="{1D0504A0-81CE-4287-BF36-AAD884F53BFD}" srcOrd="0" destOrd="0" presId="urn:microsoft.com/office/officeart/2018/2/layout/IconVerticalSolidList"/>
    <dgm:cxn modelId="{2187EECB-5C46-49FA-8DFB-3C48540DEDCA}" type="presParOf" srcId="{752BC963-7851-4302-8C8C-5FB55EC43688}" destId="{54C5C197-90C2-4175-AC05-75F4BF4E2234}" srcOrd="1" destOrd="0" presId="urn:microsoft.com/office/officeart/2018/2/layout/IconVerticalSolidList"/>
    <dgm:cxn modelId="{AD13E1FC-08D2-4B75-B336-A7DECE45FCBA}" type="presParOf" srcId="{752BC963-7851-4302-8C8C-5FB55EC43688}" destId="{A2705712-F953-4BE1-AB76-DF2667CF7796}" srcOrd="2" destOrd="0" presId="urn:microsoft.com/office/officeart/2018/2/layout/IconVerticalSolidList"/>
    <dgm:cxn modelId="{746E59F6-D333-4911-AE60-5995D9CB05D2}" type="presParOf" srcId="{752BC963-7851-4302-8C8C-5FB55EC43688}" destId="{31B5BCC3-7C65-4326-B31F-E9F7B10EB55E}" srcOrd="3" destOrd="0" presId="urn:microsoft.com/office/officeart/2018/2/layout/IconVerticalSolidList"/>
    <dgm:cxn modelId="{73B5018D-F46F-4442-8EEC-D8EBDC462582}" type="presParOf" srcId="{0266B87C-CBDD-4629-BD88-32C18032B2C7}" destId="{E9B1010A-B04B-4C56-B6AC-FBD28DC717A0}" srcOrd="7" destOrd="0" presId="urn:microsoft.com/office/officeart/2018/2/layout/IconVerticalSolidList"/>
    <dgm:cxn modelId="{D136B6E7-E848-40A3-A4DE-FCF6F98AF50D}" type="presParOf" srcId="{0266B87C-CBDD-4629-BD88-32C18032B2C7}" destId="{556A79B9-3FEE-4B85-84D3-852AE04FBA3A}" srcOrd="8" destOrd="0" presId="urn:microsoft.com/office/officeart/2018/2/layout/IconVerticalSolidList"/>
    <dgm:cxn modelId="{9774D79E-4406-4AB2-A161-2D6F1BCCDCC4}" type="presParOf" srcId="{556A79B9-3FEE-4B85-84D3-852AE04FBA3A}" destId="{5C171015-0998-441E-BADF-5D97FE1A8756}" srcOrd="0" destOrd="0" presId="urn:microsoft.com/office/officeart/2018/2/layout/IconVerticalSolidList"/>
    <dgm:cxn modelId="{ABC1D2A4-FC9D-4BBE-A7E7-519E71AA51D0}" type="presParOf" srcId="{556A79B9-3FEE-4B85-84D3-852AE04FBA3A}" destId="{B55424A9-0CD0-4750-A288-EE224B7B3948}" srcOrd="1" destOrd="0" presId="urn:microsoft.com/office/officeart/2018/2/layout/IconVerticalSolidList"/>
    <dgm:cxn modelId="{2BCB538D-2903-47F8-A85E-CB4405D1845B}" type="presParOf" srcId="{556A79B9-3FEE-4B85-84D3-852AE04FBA3A}" destId="{22121DCB-81AC-4B72-B9AD-93B8F1493230}" srcOrd="2" destOrd="0" presId="urn:microsoft.com/office/officeart/2018/2/layout/IconVerticalSolidList"/>
    <dgm:cxn modelId="{5A006A91-B801-4D5B-B4C6-32C239E471B6}" type="presParOf" srcId="{556A79B9-3FEE-4B85-84D3-852AE04FBA3A}" destId="{8A8C27B2-7ED3-4030-A8F9-23983D91758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43266-4AA6-4BCB-9971-84FDB3CBC29A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F89A11D-6B45-4AA9-91C2-B54376920985}">
      <dgm:prSet/>
      <dgm:spPr/>
      <dgm:t>
        <a:bodyPr/>
        <a:lstStyle/>
        <a:p>
          <a:r>
            <a:rPr lang="en-US" b="1"/>
            <a:t>Hace un año que estudio español.</a:t>
          </a:r>
          <a:br>
            <a:rPr lang="en-US"/>
          </a:br>
          <a:r>
            <a:rPr lang="en-US"/>
            <a:t>I have been studying Spanish for one year.</a:t>
          </a:r>
        </a:p>
      </dgm:t>
    </dgm:pt>
    <dgm:pt modelId="{9BCF79C9-9280-42AC-8F6C-0481FDE00533}" type="parTrans" cxnId="{D2C6A5B6-9704-4B7F-AA4C-5F778992152E}">
      <dgm:prSet/>
      <dgm:spPr/>
      <dgm:t>
        <a:bodyPr/>
        <a:lstStyle/>
        <a:p>
          <a:endParaRPr lang="en-US"/>
        </a:p>
      </dgm:t>
    </dgm:pt>
    <dgm:pt modelId="{4FEC8D34-0EBC-4136-8ECF-B2533324D244}" type="sibTrans" cxnId="{D2C6A5B6-9704-4B7F-AA4C-5F778992152E}">
      <dgm:prSet/>
      <dgm:spPr/>
      <dgm:t>
        <a:bodyPr/>
        <a:lstStyle/>
        <a:p>
          <a:endParaRPr lang="en-US"/>
        </a:p>
      </dgm:t>
    </dgm:pt>
    <dgm:pt modelId="{1A9A08C9-F9E4-4E2B-8C2C-14B0C85DF9C3}">
      <dgm:prSet/>
      <dgm:spPr/>
      <dgm:t>
        <a:bodyPr/>
        <a:lstStyle/>
        <a:p>
          <a:r>
            <a:rPr lang="en-US" b="1"/>
            <a:t>Hace dos años que ellas estudian inglés.</a:t>
          </a:r>
          <a:br>
            <a:rPr lang="en-US"/>
          </a:br>
          <a:r>
            <a:rPr lang="en-US"/>
            <a:t>They have been studying English for two years.</a:t>
          </a:r>
        </a:p>
      </dgm:t>
    </dgm:pt>
    <dgm:pt modelId="{AB461116-33A8-40CE-90AD-B43310F3B5E2}" type="parTrans" cxnId="{842D673A-2E65-4022-8AC1-B0C96A03715A}">
      <dgm:prSet/>
      <dgm:spPr/>
      <dgm:t>
        <a:bodyPr/>
        <a:lstStyle/>
        <a:p>
          <a:endParaRPr lang="en-US"/>
        </a:p>
      </dgm:t>
    </dgm:pt>
    <dgm:pt modelId="{E53424C8-5617-4736-9E21-9BD17F07B692}" type="sibTrans" cxnId="{842D673A-2E65-4022-8AC1-B0C96A03715A}">
      <dgm:prSet/>
      <dgm:spPr/>
      <dgm:t>
        <a:bodyPr/>
        <a:lstStyle/>
        <a:p>
          <a:endParaRPr lang="en-US"/>
        </a:p>
      </dgm:t>
    </dgm:pt>
    <dgm:pt modelId="{7BD7C156-6FB4-4BAD-B244-B99A725A9AF4}" type="pres">
      <dgm:prSet presAssocID="{3AB43266-4AA6-4BCB-9971-84FDB3CBC2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189C36-4BF3-4828-B7B2-B833127B2897}" type="pres">
      <dgm:prSet presAssocID="{6F89A11D-6B45-4AA9-91C2-B54376920985}" presName="hierRoot1" presStyleCnt="0"/>
      <dgm:spPr/>
    </dgm:pt>
    <dgm:pt modelId="{B016A4FD-E297-4641-9F21-E7B071626103}" type="pres">
      <dgm:prSet presAssocID="{6F89A11D-6B45-4AA9-91C2-B54376920985}" presName="composite" presStyleCnt="0"/>
      <dgm:spPr/>
    </dgm:pt>
    <dgm:pt modelId="{1634E06F-F3B7-4C1F-BB8F-A166A242CDC7}" type="pres">
      <dgm:prSet presAssocID="{6F89A11D-6B45-4AA9-91C2-B54376920985}" presName="background" presStyleLbl="node0" presStyleIdx="0" presStyleCnt="2"/>
      <dgm:spPr/>
    </dgm:pt>
    <dgm:pt modelId="{B2121C22-B821-49D1-BCAE-3EB5C1BC048C}" type="pres">
      <dgm:prSet presAssocID="{6F89A11D-6B45-4AA9-91C2-B54376920985}" presName="text" presStyleLbl="fgAcc0" presStyleIdx="0" presStyleCnt="2">
        <dgm:presLayoutVars>
          <dgm:chPref val="3"/>
        </dgm:presLayoutVars>
      </dgm:prSet>
      <dgm:spPr/>
    </dgm:pt>
    <dgm:pt modelId="{64EAB057-F869-4201-BB19-320E67A391A0}" type="pres">
      <dgm:prSet presAssocID="{6F89A11D-6B45-4AA9-91C2-B54376920985}" presName="hierChild2" presStyleCnt="0"/>
      <dgm:spPr/>
    </dgm:pt>
    <dgm:pt modelId="{5091A254-9899-4112-AC6C-C7526946AC75}" type="pres">
      <dgm:prSet presAssocID="{1A9A08C9-F9E4-4E2B-8C2C-14B0C85DF9C3}" presName="hierRoot1" presStyleCnt="0"/>
      <dgm:spPr/>
    </dgm:pt>
    <dgm:pt modelId="{FD3E0FC7-0DAE-42A9-BEC7-A36ADFF6657B}" type="pres">
      <dgm:prSet presAssocID="{1A9A08C9-F9E4-4E2B-8C2C-14B0C85DF9C3}" presName="composite" presStyleCnt="0"/>
      <dgm:spPr/>
    </dgm:pt>
    <dgm:pt modelId="{925E5BFC-3424-4480-857D-228F9E43B75E}" type="pres">
      <dgm:prSet presAssocID="{1A9A08C9-F9E4-4E2B-8C2C-14B0C85DF9C3}" presName="background" presStyleLbl="node0" presStyleIdx="1" presStyleCnt="2"/>
      <dgm:spPr/>
    </dgm:pt>
    <dgm:pt modelId="{9EC76EB5-B694-4F1C-9623-1B30C4A00449}" type="pres">
      <dgm:prSet presAssocID="{1A9A08C9-F9E4-4E2B-8C2C-14B0C85DF9C3}" presName="text" presStyleLbl="fgAcc0" presStyleIdx="1" presStyleCnt="2">
        <dgm:presLayoutVars>
          <dgm:chPref val="3"/>
        </dgm:presLayoutVars>
      </dgm:prSet>
      <dgm:spPr/>
    </dgm:pt>
    <dgm:pt modelId="{D023854D-68B5-45E9-85C4-2E9025D95382}" type="pres">
      <dgm:prSet presAssocID="{1A9A08C9-F9E4-4E2B-8C2C-14B0C85DF9C3}" presName="hierChild2" presStyleCnt="0"/>
      <dgm:spPr/>
    </dgm:pt>
  </dgm:ptLst>
  <dgm:cxnLst>
    <dgm:cxn modelId="{842D673A-2E65-4022-8AC1-B0C96A03715A}" srcId="{3AB43266-4AA6-4BCB-9971-84FDB3CBC29A}" destId="{1A9A08C9-F9E4-4E2B-8C2C-14B0C85DF9C3}" srcOrd="1" destOrd="0" parTransId="{AB461116-33A8-40CE-90AD-B43310F3B5E2}" sibTransId="{E53424C8-5617-4736-9E21-9BD17F07B692}"/>
    <dgm:cxn modelId="{F9F3D381-B5AD-4B0C-9B1D-2B1908FFA954}" type="presOf" srcId="{6F89A11D-6B45-4AA9-91C2-B54376920985}" destId="{B2121C22-B821-49D1-BCAE-3EB5C1BC048C}" srcOrd="0" destOrd="0" presId="urn:microsoft.com/office/officeart/2005/8/layout/hierarchy1"/>
    <dgm:cxn modelId="{6C626A90-259E-4E42-A61E-50FD70E273CE}" type="presOf" srcId="{3AB43266-4AA6-4BCB-9971-84FDB3CBC29A}" destId="{7BD7C156-6FB4-4BAD-B244-B99A725A9AF4}" srcOrd="0" destOrd="0" presId="urn:microsoft.com/office/officeart/2005/8/layout/hierarchy1"/>
    <dgm:cxn modelId="{D2C6A5B6-9704-4B7F-AA4C-5F778992152E}" srcId="{3AB43266-4AA6-4BCB-9971-84FDB3CBC29A}" destId="{6F89A11D-6B45-4AA9-91C2-B54376920985}" srcOrd="0" destOrd="0" parTransId="{9BCF79C9-9280-42AC-8F6C-0481FDE00533}" sibTransId="{4FEC8D34-0EBC-4136-8ECF-B2533324D244}"/>
    <dgm:cxn modelId="{84AAD9D5-76B1-49CE-A124-22A681B2E42C}" type="presOf" srcId="{1A9A08C9-F9E4-4E2B-8C2C-14B0C85DF9C3}" destId="{9EC76EB5-B694-4F1C-9623-1B30C4A00449}" srcOrd="0" destOrd="0" presId="urn:microsoft.com/office/officeart/2005/8/layout/hierarchy1"/>
    <dgm:cxn modelId="{9CC9CE44-EB74-48E5-8E76-DDA26190C0A2}" type="presParOf" srcId="{7BD7C156-6FB4-4BAD-B244-B99A725A9AF4}" destId="{5E189C36-4BF3-4828-B7B2-B833127B2897}" srcOrd="0" destOrd="0" presId="urn:microsoft.com/office/officeart/2005/8/layout/hierarchy1"/>
    <dgm:cxn modelId="{A77811ED-8B59-4548-B9AD-A6D6F1368D22}" type="presParOf" srcId="{5E189C36-4BF3-4828-B7B2-B833127B2897}" destId="{B016A4FD-E297-4641-9F21-E7B071626103}" srcOrd="0" destOrd="0" presId="urn:microsoft.com/office/officeart/2005/8/layout/hierarchy1"/>
    <dgm:cxn modelId="{7A558298-B4CC-4F54-ACEB-606229E5B69D}" type="presParOf" srcId="{B016A4FD-E297-4641-9F21-E7B071626103}" destId="{1634E06F-F3B7-4C1F-BB8F-A166A242CDC7}" srcOrd="0" destOrd="0" presId="urn:microsoft.com/office/officeart/2005/8/layout/hierarchy1"/>
    <dgm:cxn modelId="{2E4513B8-1281-4E55-B642-24A5ABFC08D2}" type="presParOf" srcId="{B016A4FD-E297-4641-9F21-E7B071626103}" destId="{B2121C22-B821-49D1-BCAE-3EB5C1BC048C}" srcOrd="1" destOrd="0" presId="urn:microsoft.com/office/officeart/2005/8/layout/hierarchy1"/>
    <dgm:cxn modelId="{FE03A0D4-3FD9-41C8-BB87-BBBE73FDF031}" type="presParOf" srcId="{5E189C36-4BF3-4828-B7B2-B833127B2897}" destId="{64EAB057-F869-4201-BB19-320E67A391A0}" srcOrd="1" destOrd="0" presId="urn:microsoft.com/office/officeart/2005/8/layout/hierarchy1"/>
    <dgm:cxn modelId="{268694BE-3D32-4C84-B957-9BF07AFBE488}" type="presParOf" srcId="{7BD7C156-6FB4-4BAD-B244-B99A725A9AF4}" destId="{5091A254-9899-4112-AC6C-C7526946AC75}" srcOrd="1" destOrd="0" presId="urn:microsoft.com/office/officeart/2005/8/layout/hierarchy1"/>
    <dgm:cxn modelId="{94F7EFCB-08E2-4A77-9EDE-04923941EFA0}" type="presParOf" srcId="{5091A254-9899-4112-AC6C-C7526946AC75}" destId="{FD3E0FC7-0DAE-42A9-BEC7-A36ADFF6657B}" srcOrd="0" destOrd="0" presId="urn:microsoft.com/office/officeart/2005/8/layout/hierarchy1"/>
    <dgm:cxn modelId="{B6CCFFCD-DCD9-4DFF-A29D-F1F25700EE60}" type="presParOf" srcId="{FD3E0FC7-0DAE-42A9-BEC7-A36ADFF6657B}" destId="{925E5BFC-3424-4480-857D-228F9E43B75E}" srcOrd="0" destOrd="0" presId="urn:microsoft.com/office/officeart/2005/8/layout/hierarchy1"/>
    <dgm:cxn modelId="{2DE23D71-8264-45BA-B35E-975BC5D909F5}" type="presParOf" srcId="{FD3E0FC7-0DAE-42A9-BEC7-A36ADFF6657B}" destId="{9EC76EB5-B694-4F1C-9623-1B30C4A00449}" srcOrd="1" destOrd="0" presId="urn:microsoft.com/office/officeart/2005/8/layout/hierarchy1"/>
    <dgm:cxn modelId="{04EAC322-A899-42EC-8705-1732309FA49C}" type="presParOf" srcId="{5091A254-9899-4112-AC6C-C7526946AC75}" destId="{D023854D-68B5-45E9-85C4-2E9025D9538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D81AD7-3836-4B4F-8CA8-B776A1ABE6A0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97A364E-4540-407A-9109-22A619F51EC4}">
      <dgm:prSet/>
      <dgm:spPr/>
      <dgm:t>
        <a:bodyPr/>
        <a:lstStyle/>
        <a:p>
          <a:r>
            <a:rPr lang="en-US"/>
            <a:t>To make this type of expression negative, just add the word "no" before the verb, as in the following formula:</a:t>
          </a:r>
        </a:p>
      </dgm:t>
    </dgm:pt>
    <dgm:pt modelId="{21DADA7D-B53D-4D9C-B526-8C88D78B59B7}" type="parTrans" cxnId="{939A774C-24C7-4B91-AFFA-88DF95FA9A10}">
      <dgm:prSet/>
      <dgm:spPr/>
      <dgm:t>
        <a:bodyPr/>
        <a:lstStyle/>
        <a:p>
          <a:endParaRPr lang="en-US"/>
        </a:p>
      </dgm:t>
    </dgm:pt>
    <dgm:pt modelId="{CF2223C1-52F6-4A8C-B688-3F643FFBD8E6}" type="sibTrans" cxnId="{939A774C-24C7-4B91-AFFA-88DF95FA9A10}">
      <dgm:prSet/>
      <dgm:spPr/>
      <dgm:t>
        <a:bodyPr/>
        <a:lstStyle/>
        <a:p>
          <a:endParaRPr lang="en-US"/>
        </a:p>
      </dgm:t>
    </dgm:pt>
    <dgm:pt modelId="{B374654C-E1FA-44C9-A231-41982DE86468}">
      <dgm:prSet/>
      <dgm:spPr/>
      <dgm:t>
        <a:bodyPr/>
        <a:lstStyle/>
        <a:p>
          <a:r>
            <a:rPr lang="en-US" b="1" err="1"/>
            <a:t>Hace</a:t>
          </a:r>
          <a:r>
            <a:rPr lang="en-US"/>
            <a:t> + time + </a:t>
          </a:r>
          <a:r>
            <a:rPr lang="en-US" b="1"/>
            <a:t>que</a:t>
          </a:r>
          <a:r>
            <a:rPr lang="en-US"/>
            <a:t> + </a:t>
          </a:r>
          <a:r>
            <a:rPr lang="en-US" b="1"/>
            <a:t>no</a:t>
          </a:r>
          <a:r>
            <a:rPr lang="en-US"/>
            <a:t> + present tense verb</a:t>
          </a:r>
        </a:p>
      </dgm:t>
    </dgm:pt>
    <dgm:pt modelId="{39E37588-B1DC-4E2C-93A7-7814AC6A40F3}" type="parTrans" cxnId="{AE5426BA-D521-4D88-B623-B673CA0BF187}">
      <dgm:prSet/>
      <dgm:spPr/>
      <dgm:t>
        <a:bodyPr/>
        <a:lstStyle/>
        <a:p>
          <a:endParaRPr lang="en-US"/>
        </a:p>
      </dgm:t>
    </dgm:pt>
    <dgm:pt modelId="{F7A256FC-76D8-4056-AB66-386179513034}" type="sibTrans" cxnId="{AE5426BA-D521-4D88-B623-B673CA0BF187}">
      <dgm:prSet/>
      <dgm:spPr/>
      <dgm:t>
        <a:bodyPr/>
        <a:lstStyle/>
        <a:p>
          <a:endParaRPr lang="en-US"/>
        </a:p>
      </dgm:t>
    </dgm:pt>
    <dgm:pt modelId="{A74F3048-AF28-47AD-9801-CAC634A8BBF3}">
      <dgm:prSet/>
      <dgm:spPr/>
      <dgm:t>
        <a:bodyPr/>
        <a:lstStyle/>
        <a:p>
          <a:r>
            <a:rPr lang="en-US" b="1"/>
            <a:t>Hace un año que no estudio español.</a:t>
          </a:r>
          <a:br>
            <a:rPr lang="en-US"/>
          </a:br>
          <a:r>
            <a:rPr lang="en-US"/>
            <a:t>I haven't studied Spanish for a year.</a:t>
          </a:r>
        </a:p>
      </dgm:t>
    </dgm:pt>
    <dgm:pt modelId="{E70E3B02-3CC6-4A28-932C-DBB5FE549696}" type="parTrans" cxnId="{87DF08A5-FF72-486D-ACB9-550E3305EB38}">
      <dgm:prSet/>
      <dgm:spPr/>
      <dgm:t>
        <a:bodyPr/>
        <a:lstStyle/>
        <a:p>
          <a:endParaRPr lang="en-US"/>
        </a:p>
      </dgm:t>
    </dgm:pt>
    <dgm:pt modelId="{CBE4A170-46A5-4318-9953-17E04BEB36EC}" type="sibTrans" cxnId="{87DF08A5-FF72-486D-ACB9-550E3305EB38}">
      <dgm:prSet/>
      <dgm:spPr/>
      <dgm:t>
        <a:bodyPr/>
        <a:lstStyle/>
        <a:p>
          <a:endParaRPr lang="en-US"/>
        </a:p>
      </dgm:t>
    </dgm:pt>
    <dgm:pt modelId="{68EB33BC-972E-4E5C-8618-0B588AC5154E}">
      <dgm:prSet/>
      <dgm:spPr/>
      <dgm:t>
        <a:bodyPr/>
        <a:lstStyle/>
        <a:p>
          <a:r>
            <a:rPr lang="en-US" b="1"/>
            <a:t>Hace dos años que ellas no estudian inglés.</a:t>
          </a:r>
          <a:br>
            <a:rPr lang="en-US"/>
          </a:br>
          <a:r>
            <a:rPr lang="en-US"/>
            <a:t>They haven't studied English for two years.</a:t>
          </a:r>
        </a:p>
      </dgm:t>
    </dgm:pt>
    <dgm:pt modelId="{244F1545-770F-4053-9183-1BD80ED6ECE3}" type="parTrans" cxnId="{814F7980-8F82-4BB7-8677-F4C20AA15470}">
      <dgm:prSet/>
      <dgm:spPr/>
      <dgm:t>
        <a:bodyPr/>
        <a:lstStyle/>
        <a:p>
          <a:endParaRPr lang="en-US"/>
        </a:p>
      </dgm:t>
    </dgm:pt>
    <dgm:pt modelId="{80348554-4747-44E0-89F8-5509D253749A}" type="sibTrans" cxnId="{814F7980-8F82-4BB7-8677-F4C20AA15470}">
      <dgm:prSet/>
      <dgm:spPr/>
      <dgm:t>
        <a:bodyPr/>
        <a:lstStyle/>
        <a:p>
          <a:endParaRPr lang="en-US"/>
        </a:p>
      </dgm:t>
    </dgm:pt>
    <dgm:pt modelId="{9F13B571-3A76-4E27-BA71-358DE4D68108}" type="pres">
      <dgm:prSet presAssocID="{CAD81AD7-3836-4B4F-8CA8-B776A1ABE6A0}" presName="linear" presStyleCnt="0">
        <dgm:presLayoutVars>
          <dgm:animLvl val="lvl"/>
          <dgm:resizeHandles val="exact"/>
        </dgm:presLayoutVars>
      </dgm:prSet>
      <dgm:spPr/>
    </dgm:pt>
    <dgm:pt modelId="{25EF0128-37B6-4DCC-9D60-726F49A1B9B0}" type="pres">
      <dgm:prSet presAssocID="{197A364E-4540-407A-9109-22A619F51EC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5837A1F-07BB-4BCF-A6E7-9D20604BC316}" type="pres">
      <dgm:prSet presAssocID="{CF2223C1-52F6-4A8C-B688-3F643FFBD8E6}" presName="spacer" presStyleCnt="0"/>
      <dgm:spPr/>
    </dgm:pt>
    <dgm:pt modelId="{CFC9775C-16A4-4742-A23B-89DCD8B4212F}" type="pres">
      <dgm:prSet presAssocID="{B374654C-E1FA-44C9-A231-41982DE8646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D150596-97EB-4096-95E9-381A50412745}" type="pres">
      <dgm:prSet presAssocID="{F7A256FC-76D8-4056-AB66-386179513034}" presName="spacer" presStyleCnt="0"/>
      <dgm:spPr/>
    </dgm:pt>
    <dgm:pt modelId="{3E1781A0-4272-4964-8634-A99D9BD52FF8}" type="pres">
      <dgm:prSet presAssocID="{A74F3048-AF28-47AD-9801-CAC634A8BBF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06A0E7-AD7B-4317-B9AD-25DAADBB4AE9}" type="pres">
      <dgm:prSet presAssocID="{CBE4A170-46A5-4318-9953-17E04BEB36EC}" presName="spacer" presStyleCnt="0"/>
      <dgm:spPr/>
    </dgm:pt>
    <dgm:pt modelId="{7BDBD82D-BCD4-46CE-AF63-03480E893E8D}" type="pres">
      <dgm:prSet presAssocID="{68EB33BC-972E-4E5C-8618-0B588AC5154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F6C8C13-9ACB-40D0-9FA6-57F1DA8596BD}" type="presOf" srcId="{B374654C-E1FA-44C9-A231-41982DE86468}" destId="{CFC9775C-16A4-4742-A23B-89DCD8B4212F}" srcOrd="0" destOrd="0" presId="urn:microsoft.com/office/officeart/2005/8/layout/vList2"/>
    <dgm:cxn modelId="{7090793B-0AD1-4296-9641-A8E21690DE1B}" type="presOf" srcId="{A74F3048-AF28-47AD-9801-CAC634A8BBF3}" destId="{3E1781A0-4272-4964-8634-A99D9BD52FF8}" srcOrd="0" destOrd="0" presId="urn:microsoft.com/office/officeart/2005/8/layout/vList2"/>
    <dgm:cxn modelId="{939A774C-24C7-4B91-AFFA-88DF95FA9A10}" srcId="{CAD81AD7-3836-4B4F-8CA8-B776A1ABE6A0}" destId="{197A364E-4540-407A-9109-22A619F51EC4}" srcOrd="0" destOrd="0" parTransId="{21DADA7D-B53D-4D9C-B526-8C88D78B59B7}" sibTransId="{CF2223C1-52F6-4A8C-B688-3F643FFBD8E6}"/>
    <dgm:cxn modelId="{24870054-13C4-4E4D-A080-33B8E5342119}" type="presOf" srcId="{197A364E-4540-407A-9109-22A619F51EC4}" destId="{25EF0128-37B6-4DCC-9D60-726F49A1B9B0}" srcOrd="0" destOrd="0" presId="urn:microsoft.com/office/officeart/2005/8/layout/vList2"/>
    <dgm:cxn modelId="{814F7980-8F82-4BB7-8677-F4C20AA15470}" srcId="{CAD81AD7-3836-4B4F-8CA8-B776A1ABE6A0}" destId="{68EB33BC-972E-4E5C-8618-0B588AC5154E}" srcOrd="3" destOrd="0" parTransId="{244F1545-770F-4053-9183-1BD80ED6ECE3}" sibTransId="{80348554-4747-44E0-89F8-5509D253749A}"/>
    <dgm:cxn modelId="{87DF08A5-FF72-486D-ACB9-550E3305EB38}" srcId="{CAD81AD7-3836-4B4F-8CA8-B776A1ABE6A0}" destId="{A74F3048-AF28-47AD-9801-CAC634A8BBF3}" srcOrd="2" destOrd="0" parTransId="{E70E3B02-3CC6-4A28-932C-DBB5FE549696}" sibTransId="{CBE4A170-46A5-4318-9953-17E04BEB36EC}"/>
    <dgm:cxn modelId="{AE5426BA-D521-4D88-B623-B673CA0BF187}" srcId="{CAD81AD7-3836-4B4F-8CA8-B776A1ABE6A0}" destId="{B374654C-E1FA-44C9-A231-41982DE86468}" srcOrd="1" destOrd="0" parTransId="{39E37588-B1DC-4E2C-93A7-7814AC6A40F3}" sibTransId="{F7A256FC-76D8-4056-AB66-386179513034}"/>
    <dgm:cxn modelId="{C07E87C3-AF19-4458-88C0-B31F67001CF7}" type="presOf" srcId="{68EB33BC-972E-4E5C-8618-0B588AC5154E}" destId="{7BDBD82D-BCD4-46CE-AF63-03480E893E8D}" srcOrd="0" destOrd="0" presId="urn:microsoft.com/office/officeart/2005/8/layout/vList2"/>
    <dgm:cxn modelId="{CD0C32F5-6FEF-45E2-BD71-74683BD1BD2E}" type="presOf" srcId="{CAD81AD7-3836-4B4F-8CA8-B776A1ABE6A0}" destId="{9F13B571-3A76-4E27-BA71-358DE4D68108}" srcOrd="0" destOrd="0" presId="urn:microsoft.com/office/officeart/2005/8/layout/vList2"/>
    <dgm:cxn modelId="{5B6CC8B5-E6A3-411D-B769-B0002A4F99FF}" type="presParOf" srcId="{9F13B571-3A76-4E27-BA71-358DE4D68108}" destId="{25EF0128-37B6-4DCC-9D60-726F49A1B9B0}" srcOrd="0" destOrd="0" presId="urn:microsoft.com/office/officeart/2005/8/layout/vList2"/>
    <dgm:cxn modelId="{AE2B1726-5A88-485F-A9EA-E743772FA8C1}" type="presParOf" srcId="{9F13B571-3A76-4E27-BA71-358DE4D68108}" destId="{75837A1F-07BB-4BCF-A6E7-9D20604BC316}" srcOrd="1" destOrd="0" presId="urn:microsoft.com/office/officeart/2005/8/layout/vList2"/>
    <dgm:cxn modelId="{9294791D-3714-4C91-AB2E-2B093AA72751}" type="presParOf" srcId="{9F13B571-3A76-4E27-BA71-358DE4D68108}" destId="{CFC9775C-16A4-4742-A23B-89DCD8B4212F}" srcOrd="2" destOrd="0" presId="urn:microsoft.com/office/officeart/2005/8/layout/vList2"/>
    <dgm:cxn modelId="{BD56B1ED-AC0B-47BB-96AE-7B5E9B86A6DD}" type="presParOf" srcId="{9F13B571-3A76-4E27-BA71-358DE4D68108}" destId="{2D150596-97EB-4096-95E9-381A50412745}" srcOrd="3" destOrd="0" presId="urn:microsoft.com/office/officeart/2005/8/layout/vList2"/>
    <dgm:cxn modelId="{31C0CF0C-F900-4C31-BD0B-D56C63BE0331}" type="presParOf" srcId="{9F13B571-3A76-4E27-BA71-358DE4D68108}" destId="{3E1781A0-4272-4964-8634-A99D9BD52FF8}" srcOrd="4" destOrd="0" presId="urn:microsoft.com/office/officeart/2005/8/layout/vList2"/>
    <dgm:cxn modelId="{7785ADE8-BDFE-431B-AF0F-6A52E3AC5586}" type="presParOf" srcId="{9F13B571-3A76-4E27-BA71-358DE4D68108}" destId="{CF06A0E7-AD7B-4317-B9AD-25DAADBB4AE9}" srcOrd="5" destOrd="0" presId="urn:microsoft.com/office/officeart/2005/8/layout/vList2"/>
    <dgm:cxn modelId="{30EC2555-C4E8-4A3F-8BED-8C3D5EE60CE0}" type="presParOf" srcId="{9F13B571-3A76-4E27-BA71-358DE4D68108}" destId="{7BDBD82D-BCD4-46CE-AF63-03480E893E8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F5FFA4-1A2A-4B94-BA03-7A4EB336F8A6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23164BA-4624-48D3-8354-1A26758E91BA}">
      <dgm:prSet/>
      <dgm:spPr/>
      <dgm:t>
        <a:bodyPr/>
        <a:lstStyle/>
        <a:p>
          <a:r>
            <a:rPr lang="en-US"/>
            <a:t>They have been members of the band for 3 years.</a:t>
          </a:r>
        </a:p>
      </dgm:t>
    </dgm:pt>
    <dgm:pt modelId="{D4687BC7-DA97-46D6-A488-BF132C2D89D2}" type="parTrans" cxnId="{56294C0D-05B5-48F7-BB05-428A74F445EF}">
      <dgm:prSet/>
      <dgm:spPr/>
      <dgm:t>
        <a:bodyPr/>
        <a:lstStyle/>
        <a:p>
          <a:endParaRPr lang="en-US"/>
        </a:p>
      </dgm:t>
    </dgm:pt>
    <dgm:pt modelId="{F1A2705A-9A7B-4445-83CB-5CEB799DC554}" type="sibTrans" cxnId="{56294C0D-05B5-48F7-BB05-428A74F445EF}">
      <dgm:prSet/>
      <dgm:spPr/>
      <dgm:t>
        <a:bodyPr/>
        <a:lstStyle/>
        <a:p>
          <a:endParaRPr lang="en-US"/>
        </a:p>
      </dgm:t>
    </dgm:pt>
    <dgm:pt modelId="{CBB7DBC4-BC8D-440A-9C11-0183E54352F5}">
      <dgm:prSet/>
      <dgm:spPr/>
      <dgm:t>
        <a:bodyPr/>
        <a:lstStyle/>
        <a:p>
          <a:r>
            <a:rPr lang="en-US"/>
            <a:t>I have been a teacher for 12 years.</a:t>
          </a:r>
        </a:p>
      </dgm:t>
    </dgm:pt>
    <dgm:pt modelId="{4E68F2B8-B56C-4B5C-B528-559808222963}" type="parTrans" cxnId="{BC3D8328-A72C-4F9B-9025-09D994524EF8}">
      <dgm:prSet/>
      <dgm:spPr/>
      <dgm:t>
        <a:bodyPr/>
        <a:lstStyle/>
        <a:p>
          <a:endParaRPr lang="en-US"/>
        </a:p>
      </dgm:t>
    </dgm:pt>
    <dgm:pt modelId="{1287F9AF-5C0D-4108-9BAC-889A9CBD616F}" type="sibTrans" cxnId="{BC3D8328-A72C-4F9B-9025-09D994524EF8}">
      <dgm:prSet/>
      <dgm:spPr/>
      <dgm:t>
        <a:bodyPr/>
        <a:lstStyle/>
        <a:p>
          <a:endParaRPr lang="en-US"/>
        </a:p>
      </dgm:t>
    </dgm:pt>
    <dgm:pt modelId="{B8AEA182-0F7A-4A16-A742-EA0947530F3D}">
      <dgm:prSet/>
      <dgm:spPr/>
      <dgm:t>
        <a:bodyPr/>
        <a:lstStyle/>
        <a:p>
          <a:r>
            <a:rPr lang="en-US"/>
            <a:t>We have played golf for 10 years.</a:t>
          </a:r>
        </a:p>
      </dgm:t>
    </dgm:pt>
    <dgm:pt modelId="{741A74FD-400B-4A0F-8276-D74928D8D395}" type="parTrans" cxnId="{A88F354B-0F1A-418A-99E8-F69A730608EF}">
      <dgm:prSet/>
      <dgm:spPr/>
      <dgm:t>
        <a:bodyPr/>
        <a:lstStyle/>
        <a:p>
          <a:endParaRPr lang="en-US"/>
        </a:p>
      </dgm:t>
    </dgm:pt>
    <dgm:pt modelId="{4C9D76C0-445D-4608-AD23-0E49ABB22A2E}" type="sibTrans" cxnId="{A88F354B-0F1A-418A-99E8-F69A730608EF}">
      <dgm:prSet/>
      <dgm:spPr/>
      <dgm:t>
        <a:bodyPr/>
        <a:lstStyle/>
        <a:p>
          <a:endParaRPr lang="en-US"/>
        </a:p>
      </dgm:t>
    </dgm:pt>
    <dgm:pt modelId="{24E29CB3-BE37-48EF-9BAC-9594578D6D6B}">
      <dgm:prSet/>
      <dgm:spPr/>
      <dgm:t>
        <a:bodyPr/>
        <a:lstStyle/>
        <a:p>
          <a:r>
            <a:rPr lang="en-US"/>
            <a:t>She has played the guitar for 6 months (</a:t>
          </a:r>
          <a:r>
            <a:rPr lang="en-US" err="1"/>
            <a:t>meses</a:t>
          </a:r>
          <a:r>
            <a:rPr lang="en-US"/>
            <a:t>). </a:t>
          </a:r>
        </a:p>
      </dgm:t>
    </dgm:pt>
    <dgm:pt modelId="{784DDAC5-BCAC-46A2-BF18-602BE79505AD}" type="parTrans" cxnId="{EA79D020-79FD-431C-A2C8-C02A57700107}">
      <dgm:prSet/>
      <dgm:spPr/>
      <dgm:t>
        <a:bodyPr/>
        <a:lstStyle/>
        <a:p>
          <a:endParaRPr lang="en-US"/>
        </a:p>
      </dgm:t>
    </dgm:pt>
    <dgm:pt modelId="{2C8C42E4-AAFB-498F-BDDC-375432BA4489}" type="sibTrans" cxnId="{EA79D020-79FD-431C-A2C8-C02A57700107}">
      <dgm:prSet/>
      <dgm:spPr/>
      <dgm:t>
        <a:bodyPr/>
        <a:lstStyle/>
        <a:p>
          <a:endParaRPr lang="en-US"/>
        </a:p>
      </dgm:t>
    </dgm:pt>
    <dgm:pt modelId="{E01F4C33-A718-4520-9F0A-1F96C2115D7C}" type="pres">
      <dgm:prSet presAssocID="{1AF5FFA4-1A2A-4B94-BA03-7A4EB336F8A6}" presName="root" presStyleCnt="0">
        <dgm:presLayoutVars>
          <dgm:dir/>
          <dgm:resizeHandles val="exact"/>
        </dgm:presLayoutVars>
      </dgm:prSet>
      <dgm:spPr/>
    </dgm:pt>
    <dgm:pt modelId="{D949768D-BCBA-4F39-87D1-F2FCB61D81FB}" type="pres">
      <dgm:prSet presAssocID="{1AF5FFA4-1A2A-4B94-BA03-7A4EB336F8A6}" presName="container" presStyleCnt="0">
        <dgm:presLayoutVars>
          <dgm:dir/>
          <dgm:resizeHandles val="exact"/>
        </dgm:presLayoutVars>
      </dgm:prSet>
      <dgm:spPr/>
    </dgm:pt>
    <dgm:pt modelId="{5A7A8FD2-6D4C-4DA2-BD3C-45ADE3661683}" type="pres">
      <dgm:prSet presAssocID="{323164BA-4624-48D3-8354-1A26758E91BA}" presName="compNode" presStyleCnt="0"/>
      <dgm:spPr/>
    </dgm:pt>
    <dgm:pt modelId="{FA9665DD-1D7E-4922-AA8F-FCFDCE8720D1}" type="pres">
      <dgm:prSet presAssocID="{323164BA-4624-48D3-8354-1A26758E91BA}" presName="iconBgRect" presStyleLbl="bgShp" presStyleIdx="0" presStyleCnt="4"/>
      <dgm:spPr/>
    </dgm:pt>
    <dgm:pt modelId="{FF274CC8-C681-4305-A3F3-3BC7944AE683}" type="pres">
      <dgm:prSet presAssocID="{323164BA-4624-48D3-8354-1A26758E91B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81CF17CB-CA6B-4168-8681-9E8B4FF1F88F}" type="pres">
      <dgm:prSet presAssocID="{323164BA-4624-48D3-8354-1A26758E91BA}" presName="spaceRect" presStyleCnt="0"/>
      <dgm:spPr/>
    </dgm:pt>
    <dgm:pt modelId="{0420ED5E-EC77-4E86-BC22-D7BFEB126D6D}" type="pres">
      <dgm:prSet presAssocID="{323164BA-4624-48D3-8354-1A26758E91BA}" presName="textRect" presStyleLbl="revTx" presStyleIdx="0" presStyleCnt="4">
        <dgm:presLayoutVars>
          <dgm:chMax val="1"/>
          <dgm:chPref val="1"/>
        </dgm:presLayoutVars>
      </dgm:prSet>
      <dgm:spPr/>
    </dgm:pt>
    <dgm:pt modelId="{9115CA50-7BAD-428A-BF54-1FF80C8DBADF}" type="pres">
      <dgm:prSet presAssocID="{F1A2705A-9A7B-4445-83CB-5CEB799DC554}" presName="sibTrans" presStyleLbl="sibTrans2D1" presStyleIdx="0" presStyleCnt="0"/>
      <dgm:spPr/>
    </dgm:pt>
    <dgm:pt modelId="{FA2A0183-7436-4FDC-ADDB-96275F108FB5}" type="pres">
      <dgm:prSet presAssocID="{CBB7DBC4-BC8D-440A-9C11-0183E54352F5}" presName="compNode" presStyleCnt="0"/>
      <dgm:spPr/>
    </dgm:pt>
    <dgm:pt modelId="{490090B1-5F69-4AC2-9E72-419EB126BBD1}" type="pres">
      <dgm:prSet presAssocID="{CBB7DBC4-BC8D-440A-9C11-0183E54352F5}" presName="iconBgRect" presStyleLbl="bgShp" presStyleIdx="1" presStyleCnt="4"/>
      <dgm:spPr/>
    </dgm:pt>
    <dgm:pt modelId="{535648E7-B6E2-4A86-BAEC-1BE09D815D12}" type="pres">
      <dgm:prSet presAssocID="{CBB7DBC4-BC8D-440A-9C11-0183E54352F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6384C9A5-5C64-4160-9763-2A609B3E3C65}" type="pres">
      <dgm:prSet presAssocID="{CBB7DBC4-BC8D-440A-9C11-0183E54352F5}" presName="spaceRect" presStyleCnt="0"/>
      <dgm:spPr/>
    </dgm:pt>
    <dgm:pt modelId="{E509F32C-F3CA-4F80-84D4-38F4B2F35DE4}" type="pres">
      <dgm:prSet presAssocID="{CBB7DBC4-BC8D-440A-9C11-0183E54352F5}" presName="textRect" presStyleLbl="revTx" presStyleIdx="1" presStyleCnt="4">
        <dgm:presLayoutVars>
          <dgm:chMax val="1"/>
          <dgm:chPref val="1"/>
        </dgm:presLayoutVars>
      </dgm:prSet>
      <dgm:spPr/>
    </dgm:pt>
    <dgm:pt modelId="{D94587CC-1545-428F-82F8-89AD55197275}" type="pres">
      <dgm:prSet presAssocID="{1287F9AF-5C0D-4108-9BAC-889A9CBD616F}" presName="sibTrans" presStyleLbl="sibTrans2D1" presStyleIdx="0" presStyleCnt="0"/>
      <dgm:spPr/>
    </dgm:pt>
    <dgm:pt modelId="{168D3816-247D-4890-9E14-45D14F83A088}" type="pres">
      <dgm:prSet presAssocID="{B8AEA182-0F7A-4A16-A742-EA0947530F3D}" presName="compNode" presStyleCnt="0"/>
      <dgm:spPr/>
    </dgm:pt>
    <dgm:pt modelId="{E8C92AF7-CB54-4C49-B392-6D2884DF266D}" type="pres">
      <dgm:prSet presAssocID="{B8AEA182-0F7A-4A16-A742-EA0947530F3D}" presName="iconBgRect" presStyleLbl="bgShp" presStyleIdx="2" presStyleCnt="4"/>
      <dgm:spPr/>
    </dgm:pt>
    <dgm:pt modelId="{4F4BD687-8A88-448D-8859-E70DFDB24DE0}" type="pres">
      <dgm:prSet presAssocID="{B8AEA182-0F7A-4A16-A742-EA0947530F3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hy"/>
        </a:ext>
      </dgm:extLst>
    </dgm:pt>
    <dgm:pt modelId="{8CB4F209-AB0E-43F9-9B48-C8D91EF23FCC}" type="pres">
      <dgm:prSet presAssocID="{B8AEA182-0F7A-4A16-A742-EA0947530F3D}" presName="spaceRect" presStyleCnt="0"/>
      <dgm:spPr/>
    </dgm:pt>
    <dgm:pt modelId="{96B939E7-E5B3-4E9C-AAE8-14A9DC411870}" type="pres">
      <dgm:prSet presAssocID="{B8AEA182-0F7A-4A16-A742-EA0947530F3D}" presName="textRect" presStyleLbl="revTx" presStyleIdx="2" presStyleCnt="4">
        <dgm:presLayoutVars>
          <dgm:chMax val="1"/>
          <dgm:chPref val="1"/>
        </dgm:presLayoutVars>
      </dgm:prSet>
      <dgm:spPr/>
    </dgm:pt>
    <dgm:pt modelId="{8116848E-44BB-4972-87C2-FA835C280FCD}" type="pres">
      <dgm:prSet presAssocID="{4C9D76C0-445D-4608-AD23-0E49ABB22A2E}" presName="sibTrans" presStyleLbl="sibTrans2D1" presStyleIdx="0" presStyleCnt="0"/>
      <dgm:spPr/>
    </dgm:pt>
    <dgm:pt modelId="{2524F601-710C-420B-8F7B-467E905487E3}" type="pres">
      <dgm:prSet presAssocID="{24E29CB3-BE37-48EF-9BAC-9594578D6D6B}" presName="compNode" presStyleCnt="0"/>
      <dgm:spPr/>
    </dgm:pt>
    <dgm:pt modelId="{1D8D5B30-9222-40B2-9471-074E2046761E}" type="pres">
      <dgm:prSet presAssocID="{24E29CB3-BE37-48EF-9BAC-9594578D6D6B}" presName="iconBgRect" presStyleLbl="bgShp" presStyleIdx="3" presStyleCnt="4"/>
      <dgm:spPr/>
    </dgm:pt>
    <dgm:pt modelId="{53EB8274-332D-4385-82DE-1570F7D775FA}" type="pres">
      <dgm:prSet presAssocID="{24E29CB3-BE37-48EF-9BAC-9594578D6D6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uitar"/>
        </a:ext>
      </dgm:extLst>
    </dgm:pt>
    <dgm:pt modelId="{692E295D-6B30-4735-A6E4-EA48B8B2943D}" type="pres">
      <dgm:prSet presAssocID="{24E29CB3-BE37-48EF-9BAC-9594578D6D6B}" presName="spaceRect" presStyleCnt="0"/>
      <dgm:spPr/>
    </dgm:pt>
    <dgm:pt modelId="{738AAD01-3C1C-4976-BEC4-8FCF104A86C6}" type="pres">
      <dgm:prSet presAssocID="{24E29CB3-BE37-48EF-9BAC-9594578D6D6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480F301-4787-4506-85EA-8F49209447DE}" type="presOf" srcId="{B8AEA182-0F7A-4A16-A742-EA0947530F3D}" destId="{96B939E7-E5B3-4E9C-AAE8-14A9DC411870}" srcOrd="0" destOrd="0" presId="urn:microsoft.com/office/officeart/2018/2/layout/IconCircleList"/>
    <dgm:cxn modelId="{56294C0D-05B5-48F7-BB05-428A74F445EF}" srcId="{1AF5FFA4-1A2A-4B94-BA03-7A4EB336F8A6}" destId="{323164BA-4624-48D3-8354-1A26758E91BA}" srcOrd="0" destOrd="0" parTransId="{D4687BC7-DA97-46D6-A488-BF132C2D89D2}" sibTransId="{F1A2705A-9A7B-4445-83CB-5CEB799DC554}"/>
    <dgm:cxn modelId="{07BA1D16-5E45-4176-9F46-D2E0F9C2C538}" type="presOf" srcId="{1AF5FFA4-1A2A-4B94-BA03-7A4EB336F8A6}" destId="{E01F4C33-A718-4520-9F0A-1F96C2115D7C}" srcOrd="0" destOrd="0" presId="urn:microsoft.com/office/officeart/2018/2/layout/IconCircleList"/>
    <dgm:cxn modelId="{EA79D020-79FD-431C-A2C8-C02A57700107}" srcId="{1AF5FFA4-1A2A-4B94-BA03-7A4EB336F8A6}" destId="{24E29CB3-BE37-48EF-9BAC-9594578D6D6B}" srcOrd="3" destOrd="0" parTransId="{784DDAC5-BCAC-46A2-BF18-602BE79505AD}" sibTransId="{2C8C42E4-AAFB-498F-BDDC-375432BA4489}"/>
    <dgm:cxn modelId="{BC3D8328-A72C-4F9B-9025-09D994524EF8}" srcId="{1AF5FFA4-1A2A-4B94-BA03-7A4EB336F8A6}" destId="{CBB7DBC4-BC8D-440A-9C11-0183E54352F5}" srcOrd="1" destOrd="0" parTransId="{4E68F2B8-B56C-4B5C-B528-559808222963}" sibTransId="{1287F9AF-5C0D-4108-9BAC-889A9CBD616F}"/>
    <dgm:cxn modelId="{D09A0D29-4326-4CD6-BB62-239F8E61E0D7}" type="presOf" srcId="{F1A2705A-9A7B-4445-83CB-5CEB799DC554}" destId="{9115CA50-7BAD-428A-BF54-1FF80C8DBADF}" srcOrd="0" destOrd="0" presId="urn:microsoft.com/office/officeart/2018/2/layout/IconCircleList"/>
    <dgm:cxn modelId="{7081622B-53C0-482F-9F95-C79854F8CEB3}" type="presOf" srcId="{24E29CB3-BE37-48EF-9BAC-9594578D6D6B}" destId="{738AAD01-3C1C-4976-BEC4-8FCF104A86C6}" srcOrd="0" destOrd="0" presId="urn:microsoft.com/office/officeart/2018/2/layout/IconCircleList"/>
    <dgm:cxn modelId="{A88F354B-0F1A-418A-99E8-F69A730608EF}" srcId="{1AF5FFA4-1A2A-4B94-BA03-7A4EB336F8A6}" destId="{B8AEA182-0F7A-4A16-A742-EA0947530F3D}" srcOrd="2" destOrd="0" parTransId="{741A74FD-400B-4A0F-8276-D74928D8D395}" sibTransId="{4C9D76C0-445D-4608-AD23-0E49ABB22A2E}"/>
    <dgm:cxn modelId="{DB261D83-D817-49DA-A956-DF1C521A40EA}" type="presOf" srcId="{CBB7DBC4-BC8D-440A-9C11-0183E54352F5}" destId="{E509F32C-F3CA-4F80-84D4-38F4B2F35DE4}" srcOrd="0" destOrd="0" presId="urn:microsoft.com/office/officeart/2018/2/layout/IconCircleList"/>
    <dgm:cxn modelId="{08886C8F-EA72-4C64-9A6E-76951AFD2304}" type="presOf" srcId="{4C9D76C0-445D-4608-AD23-0E49ABB22A2E}" destId="{8116848E-44BB-4972-87C2-FA835C280FCD}" srcOrd="0" destOrd="0" presId="urn:microsoft.com/office/officeart/2018/2/layout/IconCircleList"/>
    <dgm:cxn modelId="{B1DF5D96-4D53-4ABF-B075-0ADFCC304597}" type="presOf" srcId="{1287F9AF-5C0D-4108-9BAC-889A9CBD616F}" destId="{D94587CC-1545-428F-82F8-89AD55197275}" srcOrd="0" destOrd="0" presId="urn:microsoft.com/office/officeart/2018/2/layout/IconCircleList"/>
    <dgm:cxn modelId="{C7050DAF-394F-4F22-9921-991764BFDD91}" type="presOf" srcId="{323164BA-4624-48D3-8354-1A26758E91BA}" destId="{0420ED5E-EC77-4E86-BC22-D7BFEB126D6D}" srcOrd="0" destOrd="0" presId="urn:microsoft.com/office/officeart/2018/2/layout/IconCircleList"/>
    <dgm:cxn modelId="{B2214C90-A747-43C4-9350-994699F50720}" type="presParOf" srcId="{E01F4C33-A718-4520-9F0A-1F96C2115D7C}" destId="{D949768D-BCBA-4F39-87D1-F2FCB61D81FB}" srcOrd="0" destOrd="0" presId="urn:microsoft.com/office/officeart/2018/2/layout/IconCircleList"/>
    <dgm:cxn modelId="{D9278F16-5382-406E-9DEC-73A4BC7BF188}" type="presParOf" srcId="{D949768D-BCBA-4F39-87D1-F2FCB61D81FB}" destId="{5A7A8FD2-6D4C-4DA2-BD3C-45ADE3661683}" srcOrd="0" destOrd="0" presId="urn:microsoft.com/office/officeart/2018/2/layout/IconCircleList"/>
    <dgm:cxn modelId="{6C626E64-6BEB-4734-9117-7B8FED844ADE}" type="presParOf" srcId="{5A7A8FD2-6D4C-4DA2-BD3C-45ADE3661683}" destId="{FA9665DD-1D7E-4922-AA8F-FCFDCE8720D1}" srcOrd="0" destOrd="0" presId="urn:microsoft.com/office/officeart/2018/2/layout/IconCircleList"/>
    <dgm:cxn modelId="{D5C725C8-EA3C-4D48-919D-82BED291C05D}" type="presParOf" srcId="{5A7A8FD2-6D4C-4DA2-BD3C-45ADE3661683}" destId="{FF274CC8-C681-4305-A3F3-3BC7944AE683}" srcOrd="1" destOrd="0" presId="urn:microsoft.com/office/officeart/2018/2/layout/IconCircleList"/>
    <dgm:cxn modelId="{5DFCC498-670F-413A-BC64-792F7C130F4D}" type="presParOf" srcId="{5A7A8FD2-6D4C-4DA2-BD3C-45ADE3661683}" destId="{81CF17CB-CA6B-4168-8681-9E8B4FF1F88F}" srcOrd="2" destOrd="0" presId="urn:microsoft.com/office/officeart/2018/2/layout/IconCircleList"/>
    <dgm:cxn modelId="{BC9B1C25-6CA5-4F44-9F3A-36C112AF623C}" type="presParOf" srcId="{5A7A8FD2-6D4C-4DA2-BD3C-45ADE3661683}" destId="{0420ED5E-EC77-4E86-BC22-D7BFEB126D6D}" srcOrd="3" destOrd="0" presId="urn:microsoft.com/office/officeart/2018/2/layout/IconCircleList"/>
    <dgm:cxn modelId="{CC976FFB-32B3-4D70-8058-2FCA89038B7E}" type="presParOf" srcId="{D949768D-BCBA-4F39-87D1-F2FCB61D81FB}" destId="{9115CA50-7BAD-428A-BF54-1FF80C8DBADF}" srcOrd="1" destOrd="0" presId="urn:microsoft.com/office/officeart/2018/2/layout/IconCircleList"/>
    <dgm:cxn modelId="{FF1ADAD8-9576-4AAC-99B1-43D6CD867D81}" type="presParOf" srcId="{D949768D-BCBA-4F39-87D1-F2FCB61D81FB}" destId="{FA2A0183-7436-4FDC-ADDB-96275F108FB5}" srcOrd="2" destOrd="0" presId="urn:microsoft.com/office/officeart/2018/2/layout/IconCircleList"/>
    <dgm:cxn modelId="{53C5760E-8BD9-46AD-AE53-F3E680282F1E}" type="presParOf" srcId="{FA2A0183-7436-4FDC-ADDB-96275F108FB5}" destId="{490090B1-5F69-4AC2-9E72-419EB126BBD1}" srcOrd="0" destOrd="0" presId="urn:microsoft.com/office/officeart/2018/2/layout/IconCircleList"/>
    <dgm:cxn modelId="{F135B164-2D13-4D90-9AF8-79AA5A2D9C8D}" type="presParOf" srcId="{FA2A0183-7436-4FDC-ADDB-96275F108FB5}" destId="{535648E7-B6E2-4A86-BAEC-1BE09D815D12}" srcOrd="1" destOrd="0" presId="urn:microsoft.com/office/officeart/2018/2/layout/IconCircleList"/>
    <dgm:cxn modelId="{3C15F577-F313-449F-A9A9-1F8D5F5E8855}" type="presParOf" srcId="{FA2A0183-7436-4FDC-ADDB-96275F108FB5}" destId="{6384C9A5-5C64-4160-9763-2A609B3E3C65}" srcOrd="2" destOrd="0" presId="urn:microsoft.com/office/officeart/2018/2/layout/IconCircleList"/>
    <dgm:cxn modelId="{8AC9679A-C15C-4500-8EE8-69C4022CD0F0}" type="presParOf" srcId="{FA2A0183-7436-4FDC-ADDB-96275F108FB5}" destId="{E509F32C-F3CA-4F80-84D4-38F4B2F35DE4}" srcOrd="3" destOrd="0" presId="urn:microsoft.com/office/officeart/2018/2/layout/IconCircleList"/>
    <dgm:cxn modelId="{01D4EE9D-E554-4E6C-A940-9992834D6359}" type="presParOf" srcId="{D949768D-BCBA-4F39-87D1-F2FCB61D81FB}" destId="{D94587CC-1545-428F-82F8-89AD55197275}" srcOrd="3" destOrd="0" presId="urn:microsoft.com/office/officeart/2018/2/layout/IconCircleList"/>
    <dgm:cxn modelId="{6D0BBAA6-0450-41A3-859C-7CB979028C7F}" type="presParOf" srcId="{D949768D-BCBA-4F39-87D1-F2FCB61D81FB}" destId="{168D3816-247D-4890-9E14-45D14F83A088}" srcOrd="4" destOrd="0" presId="urn:microsoft.com/office/officeart/2018/2/layout/IconCircleList"/>
    <dgm:cxn modelId="{2AD6D47F-C427-4E9D-82A3-C293B97471CE}" type="presParOf" srcId="{168D3816-247D-4890-9E14-45D14F83A088}" destId="{E8C92AF7-CB54-4C49-B392-6D2884DF266D}" srcOrd="0" destOrd="0" presId="urn:microsoft.com/office/officeart/2018/2/layout/IconCircleList"/>
    <dgm:cxn modelId="{A4809A2F-C3F9-4799-BBA2-99F143478862}" type="presParOf" srcId="{168D3816-247D-4890-9E14-45D14F83A088}" destId="{4F4BD687-8A88-448D-8859-E70DFDB24DE0}" srcOrd="1" destOrd="0" presId="urn:microsoft.com/office/officeart/2018/2/layout/IconCircleList"/>
    <dgm:cxn modelId="{567F2956-F500-44AB-B7A3-304D18970D1D}" type="presParOf" srcId="{168D3816-247D-4890-9E14-45D14F83A088}" destId="{8CB4F209-AB0E-43F9-9B48-C8D91EF23FCC}" srcOrd="2" destOrd="0" presId="urn:microsoft.com/office/officeart/2018/2/layout/IconCircleList"/>
    <dgm:cxn modelId="{FCAC97DB-E16E-4C9B-9B83-803BAF060E52}" type="presParOf" srcId="{168D3816-247D-4890-9E14-45D14F83A088}" destId="{96B939E7-E5B3-4E9C-AAE8-14A9DC411870}" srcOrd="3" destOrd="0" presId="urn:microsoft.com/office/officeart/2018/2/layout/IconCircleList"/>
    <dgm:cxn modelId="{1D561EDB-3EA3-4FD7-A35A-2A3BDC294616}" type="presParOf" srcId="{D949768D-BCBA-4F39-87D1-F2FCB61D81FB}" destId="{8116848E-44BB-4972-87C2-FA835C280FCD}" srcOrd="5" destOrd="0" presId="urn:microsoft.com/office/officeart/2018/2/layout/IconCircleList"/>
    <dgm:cxn modelId="{5CB26A1B-A454-4459-9441-C83D4A4ED25D}" type="presParOf" srcId="{D949768D-BCBA-4F39-87D1-F2FCB61D81FB}" destId="{2524F601-710C-420B-8F7B-467E905487E3}" srcOrd="6" destOrd="0" presId="urn:microsoft.com/office/officeart/2018/2/layout/IconCircleList"/>
    <dgm:cxn modelId="{96169EA4-9B05-49CC-9B69-9A6E2115F028}" type="presParOf" srcId="{2524F601-710C-420B-8F7B-467E905487E3}" destId="{1D8D5B30-9222-40B2-9471-074E2046761E}" srcOrd="0" destOrd="0" presId="urn:microsoft.com/office/officeart/2018/2/layout/IconCircleList"/>
    <dgm:cxn modelId="{91A1E370-304D-4BEF-9637-2E14DF52439D}" type="presParOf" srcId="{2524F601-710C-420B-8F7B-467E905487E3}" destId="{53EB8274-332D-4385-82DE-1570F7D775FA}" srcOrd="1" destOrd="0" presId="urn:microsoft.com/office/officeart/2018/2/layout/IconCircleList"/>
    <dgm:cxn modelId="{4E175786-563E-4DC4-BAEF-A5B78BD8DE43}" type="presParOf" srcId="{2524F601-710C-420B-8F7B-467E905487E3}" destId="{692E295D-6B30-4735-A6E4-EA48B8B2943D}" srcOrd="2" destOrd="0" presId="urn:microsoft.com/office/officeart/2018/2/layout/IconCircleList"/>
    <dgm:cxn modelId="{026A900D-3BB2-4D0D-B2E4-A0D1A1521B17}" type="presParOf" srcId="{2524F601-710C-420B-8F7B-467E905487E3}" destId="{738AAD01-3C1C-4976-BEC4-8FCF104A86C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A08C8-FD62-4753-9340-EA35DA07FCCB}">
      <dsp:nvSpPr>
        <dsp:cNvPr id="0" name=""/>
        <dsp:cNvSpPr/>
      </dsp:nvSpPr>
      <dsp:spPr>
        <a:xfrm>
          <a:off x="-158515" y="11857"/>
          <a:ext cx="4366325" cy="8773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974172-09EE-4448-AF61-E772EC293516}">
      <dsp:nvSpPr>
        <dsp:cNvPr id="0" name=""/>
        <dsp:cNvSpPr/>
      </dsp:nvSpPr>
      <dsp:spPr>
        <a:xfrm>
          <a:off x="106886" y="209264"/>
          <a:ext cx="482550" cy="4825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8962D-8D7D-4902-84B4-27C9B758B179}">
      <dsp:nvSpPr>
        <dsp:cNvPr id="0" name=""/>
        <dsp:cNvSpPr/>
      </dsp:nvSpPr>
      <dsp:spPr>
        <a:xfrm>
          <a:off x="854839" y="11857"/>
          <a:ext cx="3350987" cy="877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54" tIns="92854" rIns="92854" bIns="9285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2:30	       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Son las dos y media.</a:t>
          </a:r>
        </a:p>
      </dsp:txBody>
      <dsp:txXfrm>
        <a:off x="854839" y="11857"/>
        <a:ext cx="3350987" cy="877363"/>
      </dsp:txXfrm>
    </dsp:sp>
    <dsp:sp modelId="{3C440132-9600-4735-AAF7-FD492E77B2C6}">
      <dsp:nvSpPr>
        <dsp:cNvPr id="0" name=""/>
        <dsp:cNvSpPr/>
      </dsp:nvSpPr>
      <dsp:spPr>
        <a:xfrm>
          <a:off x="-158515" y="1108562"/>
          <a:ext cx="4366325" cy="8773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B36DC-5BC7-4483-987B-3953246356EA}">
      <dsp:nvSpPr>
        <dsp:cNvPr id="0" name=""/>
        <dsp:cNvSpPr/>
      </dsp:nvSpPr>
      <dsp:spPr>
        <a:xfrm>
          <a:off x="106886" y="1305969"/>
          <a:ext cx="482550" cy="4825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B69BB-8DFC-42A7-A75B-A3A9E4A43470}">
      <dsp:nvSpPr>
        <dsp:cNvPr id="0" name=""/>
        <dsp:cNvSpPr/>
      </dsp:nvSpPr>
      <dsp:spPr>
        <a:xfrm>
          <a:off x="535825" y="1108562"/>
          <a:ext cx="3989015" cy="877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54" tIns="92854" rIns="92854" bIns="9285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11:15 am      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Son las once y </a:t>
          </a:r>
          <a:r>
            <a:rPr lang="en-US" sz="1600" kern="1200" err="1"/>
            <a:t>cuarto</a:t>
          </a:r>
          <a:r>
            <a:rPr lang="en-US" sz="1600" kern="1200"/>
            <a:t> de la </a:t>
          </a:r>
          <a:r>
            <a:rPr lang="en-US" sz="1600" kern="1200" err="1"/>
            <a:t>mañana</a:t>
          </a:r>
          <a:endParaRPr lang="en-US" sz="1600" kern="1200"/>
        </a:p>
      </dsp:txBody>
      <dsp:txXfrm>
        <a:off x="535825" y="1108562"/>
        <a:ext cx="3989015" cy="877363"/>
      </dsp:txXfrm>
    </dsp:sp>
    <dsp:sp modelId="{B1E01A4E-D639-4E55-BE13-E096BA97A2FD}">
      <dsp:nvSpPr>
        <dsp:cNvPr id="0" name=""/>
        <dsp:cNvSpPr/>
      </dsp:nvSpPr>
      <dsp:spPr>
        <a:xfrm>
          <a:off x="-158515" y="2205267"/>
          <a:ext cx="4366325" cy="8773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D054AE-AB73-48E5-88AD-E31D764950E2}">
      <dsp:nvSpPr>
        <dsp:cNvPr id="0" name=""/>
        <dsp:cNvSpPr/>
      </dsp:nvSpPr>
      <dsp:spPr>
        <a:xfrm>
          <a:off x="106886" y="2402673"/>
          <a:ext cx="482550" cy="4825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CF8BA-8951-4F77-9016-534F3E56CA50}">
      <dsp:nvSpPr>
        <dsp:cNvPr id="0" name=""/>
        <dsp:cNvSpPr/>
      </dsp:nvSpPr>
      <dsp:spPr>
        <a:xfrm>
          <a:off x="854839" y="2205267"/>
          <a:ext cx="3350987" cy="877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54" tIns="92854" rIns="92854" bIns="9285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3:00 sharp    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Son las </a:t>
          </a:r>
          <a:r>
            <a:rPr lang="en-US" sz="1600" kern="1200" err="1"/>
            <a:t>tres</a:t>
          </a:r>
          <a:r>
            <a:rPr lang="en-US" sz="1600" kern="1200"/>
            <a:t> </a:t>
          </a:r>
          <a:r>
            <a:rPr lang="en-US" sz="1600" kern="1200" err="1">
              <a:solidFill>
                <a:srgbClr val="FF0000"/>
              </a:solidFill>
            </a:rPr>
            <a:t>en</a:t>
          </a:r>
          <a:r>
            <a:rPr lang="en-US" sz="1600" kern="1200">
              <a:solidFill>
                <a:srgbClr val="FF0000"/>
              </a:solidFill>
            </a:rPr>
            <a:t> punto.</a:t>
          </a:r>
        </a:p>
      </dsp:txBody>
      <dsp:txXfrm>
        <a:off x="854839" y="2205267"/>
        <a:ext cx="3350987" cy="877363"/>
      </dsp:txXfrm>
    </dsp:sp>
    <dsp:sp modelId="{1D0504A0-81CE-4287-BF36-AAD884F53BFD}">
      <dsp:nvSpPr>
        <dsp:cNvPr id="0" name=""/>
        <dsp:cNvSpPr/>
      </dsp:nvSpPr>
      <dsp:spPr>
        <a:xfrm>
          <a:off x="-158515" y="3301971"/>
          <a:ext cx="4366325" cy="8773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C5C197-90C2-4175-AC05-75F4BF4E2234}">
      <dsp:nvSpPr>
        <dsp:cNvPr id="0" name=""/>
        <dsp:cNvSpPr/>
      </dsp:nvSpPr>
      <dsp:spPr>
        <a:xfrm>
          <a:off x="106886" y="3499378"/>
          <a:ext cx="482550" cy="4825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5BCC3-7C65-4326-B31F-E9F7B10EB55E}">
      <dsp:nvSpPr>
        <dsp:cNvPr id="0" name=""/>
        <dsp:cNvSpPr/>
      </dsp:nvSpPr>
      <dsp:spPr>
        <a:xfrm>
          <a:off x="854839" y="3301971"/>
          <a:ext cx="3350987" cy="877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54" tIns="92854" rIns="92854" bIns="9285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1:25		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Es la una y </a:t>
          </a:r>
          <a:r>
            <a:rPr lang="en-US" sz="1600" kern="1200" err="1"/>
            <a:t>veinticinco</a:t>
          </a:r>
          <a:r>
            <a:rPr lang="en-US" sz="1600" kern="1200"/>
            <a:t>.</a:t>
          </a:r>
        </a:p>
      </dsp:txBody>
      <dsp:txXfrm>
        <a:off x="854839" y="3301971"/>
        <a:ext cx="3350987" cy="877363"/>
      </dsp:txXfrm>
    </dsp:sp>
    <dsp:sp modelId="{5C171015-0998-441E-BADF-5D97FE1A8756}">
      <dsp:nvSpPr>
        <dsp:cNvPr id="0" name=""/>
        <dsp:cNvSpPr/>
      </dsp:nvSpPr>
      <dsp:spPr>
        <a:xfrm>
          <a:off x="-158515" y="4398676"/>
          <a:ext cx="4366325" cy="8773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424A9-0CD0-4750-A288-EE224B7B3948}">
      <dsp:nvSpPr>
        <dsp:cNvPr id="0" name=""/>
        <dsp:cNvSpPr/>
      </dsp:nvSpPr>
      <dsp:spPr>
        <a:xfrm>
          <a:off x="106886" y="4596083"/>
          <a:ext cx="482550" cy="48255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C27B2-7ED3-4030-A8F9-23983D917585}">
      <dsp:nvSpPr>
        <dsp:cNvPr id="0" name=""/>
        <dsp:cNvSpPr/>
      </dsp:nvSpPr>
      <dsp:spPr>
        <a:xfrm>
          <a:off x="854839" y="4398676"/>
          <a:ext cx="3350987" cy="877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54" tIns="92854" rIns="92854" bIns="9285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12:00 pm	Es mediodía.</a:t>
          </a:r>
        </a:p>
      </dsp:txBody>
      <dsp:txXfrm>
        <a:off x="854839" y="4398676"/>
        <a:ext cx="3350987" cy="877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4E06F-F3B7-4C1F-BB8F-A166A242CDC7}">
      <dsp:nvSpPr>
        <dsp:cNvPr id="0" name=""/>
        <dsp:cNvSpPr/>
      </dsp:nvSpPr>
      <dsp:spPr>
        <a:xfrm>
          <a:off x="968" y="829241"/>
          <a:ext cx="3398778" cy="2158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121C22-B821-49D1-BCAE-3EB5C1BC048C}">
      <dsp:nvSpPr>
        <dsp:cNvPr id="0" name=""/>
        <dsp:cNvSpPr/>
      </dsp:nvSpPr>
      <dsp:spPr>
        <a:xfrm>
          <a:off x="378610" y="1188001"/>
          <a:ext cx="3398778" cy="2158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Hace un año que estudio español.</a:t>
          </a:r>
          <a:br>
            <a:rPr lang="en-US" sz="2300" kern="1200"/>
          </a:br>
          <a:r>
            <a:rPr lang="en-US" sz="2300" kern="1200"/>
            <a:t>I have been studying Spanish for one year.</a:t>
          </a:r>
        </a:p>
      </dsp:txBody>
      <dsp:txXfrm>
        <a:off x="441822" y="1251213"/>
        <a:ext cx="3272354" cy="2031800"/>
      </dsp:txXfrm>
    </dsp:sp>
    <dsp:sp modelId="{925E5BFC-3424-4480-857D-228F9E43B75E}">
      <dsp:nvSpPr>
        <dsp:cNvPr id="0" name=""/>
        <dsp:cNvSpPr/>
      </dsp:nvSpPr>
      <dsp:spPr>
        <a:xfrm>
          <a:off x="4155030" y="829241"/>
          <a:ext cx="3398778" cy="2158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C76EB5-B694-4F1C-9623-1B30C4A00449}">
      <dsp:nvSpPr>
        <dsp:cNvPr id="0" name=""/>
        <dsp:cNvSpPr/>
      </dsp:nvSpPr>
      <dsp:spPr>
        <a:xfrm>
          <a:off x="4532672" y="1188001"/>
          <a:ext cx="3398778" cy="2158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Hace dos años que ellas estudian inglés.</a:t>
          </a:r>
          <a:br>
            <a:rPr lang="en-US" sz="2300" kern="1200"/>
          </a:br>
          <a:r>
            <a:rPr lang="en-US" sz="2300" kern="1200"/>
            <a:t>They have been studying English for two years.</a:t>
          </a:r>
        </a:p>
      </dsp:txBody>
      <dsp:txXfrm>
        <a:off x="4595884" y="1251213"/>
        <a:ext cx="3272354" cy="2031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F0128-37B6-4DCC-9D60-726F49A1B9B0}">
      <dsp:nvSpPr>
        <dsp:cNvPr id="0" name=""/>
        <dsp:cNvSpPr/>
      </dsp:nvSpPr>
      <dsp:spPr>
        <a:xfrm>
          <a:off x="0" y="130774"/>
          <a:ext cx="7932419" cy="926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To make this type of expression negative, just add the word "no" before the verb, as in the following formula:</a:t>
          </a:r>
        </a:p>
      </dsp:txBody>
      <dsp:txXfrm>
        <a:off x="45235" y="176009"/>
        <a:ext cx="7841949" cy="836169"/>
      </dsp:txXfrm>
    </dsp:sp>
    <dsp:sp modelId="{CFC9775C-16A4-4742-A23B-89DCD8B4212F}">
      <dsp:nvSpPr>
        <dsp:cNvPr id="0" name=""/>
        <dsp:cNvSpPr/>
      </dsp:nvSpPr>
      <dsp:spPr>
        <a:xfrm>
          <a:off x="0" y="1126534"/>
          <a:ext cx="7932419" cy="926639"/>
        </a:xfrm>
        <a:prstGeom prst="roundRect">
          <a:avLst/>
        </a:prstGeom>
        <a:solidFill>
          <a:schemeClr val="accent2">
            <a:hueOff val="843311"/>
            <a:satOff val="-15954"/>
            <a:lumOff val="-11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err="1"/>
            <a:t>Hace</a:t>
          </a:r>
          <a:r>
            <a:rPr lang="en-US" sz="2400" kern="1200"/>
            <a:t> + time + </a:t>
          </a:r>
          <a:r>
            <a:rPr lang="en-US" sz="2400" b="1" kern="1200"/>
            <a:t>que</a:t>
          </a:r>
          <a:r>
            <a:rPr lang="en-US" sz="2400" kern="1200"/>
            <a:t> + </a:t>
          </a:r>
          <a:r>
            <a:rPr lang="en-US" sz="2400" b="1" kern="1200"/>
            <a:t>no</a:t>
          </a:r>
          <a:r>
            <a:rPr lang="en-US" sz="2400" kern="1200"/>
            <a:t> + present tense verb</a:t>
          </a:r>
        </a:p>
      </dsp:txBody>
      <dsp:txXfrm>
        <a:off x="45235" y="1171769"/>
        <a:ext cx="7841949" cy="836169"/>
      </dsp:txXfrm>
    </dsp:sp>
    <dsp:sp modelId="{3E1781A0-4272-4964-8634-A99D9BD52FF8}">
      <dsp:nvSpPr>
        <dsp:cNvPr id="0" name=""/>
        <dsp:cNvSpPr/>
      </dsp:nvSpPr>
      <dsp:spPr>
        <a:xfrm>
          <a:off x="0" y="2122294"/>
          <a:ext cx="7932419" cy="926639"/>
        </a:xfrm>
        <a:prstGeom prst="roundRect">
          <a:avLst/>
        </a:prstGeom>
        <a:solidFill>
          <a:schemeClr val="accent2">
            <a:hueOff val="1686623"/>
            <a:satOff val="-31908"/>
            <a:lumOff val="-2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Hace un año que no estudio español.</a:t>
          </a:r>
          <a:br>
            <a:rPr lang="en-US" sz="2400" kern="1200"/>
          </a:br>
          <a:r>
            <a:rPr lang="en-US" sz="2400" kern="1200"/>
            <a:t>I haven't studied Spanish for a year.</a:t>
          </a:r>
        </a:p>
      </dsp:txBody>
      <dsp:txXfrm>
        <a:off x="45235" y="2167529"/>
        <a:ext cx="7841949" cy="836169"/>
      </dsp:txXfrm>
    </dsp:sp>
    <dsp:sp modelId="{7BDBD82D-BCD4-46CE-AF63-03480E893E8D}">
      <dsp:nvSpPr>
        <dsp:cNvPr id="0" name=""/>
        <dsp:cNvSpPr/>
      </dsp:nvSpPr>
      <dsp:spPr>
        <a:xfrm>
          <a:off x="0" y="3118054"/>
          <a:ext cx="7932419" cy="926639"/>
        </a:xfrm>
        <a:prstGeom prst="round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Hace dos años que ellas no estudian inglés.</a:t>
          </a:r>
          <a:br>
            <a:rPr lang="en-US" sz="2400" kern="1200"/>
          </a:br>
          <a:r>
            <a:rPr lang="en-US" sz="2400" kern="1200"/>
            <a:t>They haven't studied English for two years.</a:t>
          </a:r>
        </a:p>
      </dsp:txBody>
      <dsp:txXfrm>
        <a:off x="45235" y="3163289"/>
        <a:ext cx="7841949" cy="8361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665DD-1D7E-4922-AA8F-FCFDCE8720D1}">
      <dsp:nvSpPr>
        <dsp:cNvPr id="0" name=""/>
        <dsp:cNvSpPr/>
      </dsp:nvSpPr>
      <dsp:spPr>
        <a:xfrm>
          <a:off x="155926" y="723949"/>
          <a:ext cx="1008869" cy="10088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74CC8-C681-4305-A3F3-3BC7944AE683}">
      <dsp:nvSpPr>
        <dsp:cNvPr id="0" name=""/>
        <dsp:cNvSpPr/>
      </dsp:nvSpPr>
      <dsp:spPr>
        <a:xfrm>
          <a:off x="367788" y="935812"/>
          <a:ext cx="585144" cy="5851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0ED5E-EC77-4E86-BC22-D7BFEB126D6D}">
      <dsp:nvSpPr>
        <dsp:cNvPr id="0" name=""/>
        <dsp:cNvSpPr/>
      </dsp:nvSpPr>
      <dsp:spPr>
        <a:xfrm>
          <a:off x="1380981" y="723949"/>
          <a:ext cx="2378049" cy="1008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They have been members of the band for 3 years.</a:t>
          </a:r>
        </a:p>
      </dsp:txBody>
      <dsp:txXfrm>
        <a:off x="1380981" y="723949"/>
        <a:ext cx="2378049" cy="1008869"/>
      </dsp:txXfrm>
    </dsp:sp>
    <dsp:sp modelId="{490090B1-5F69-4AC2-9E72-419EB126BBD1}">
      <dsp:nvSpPr>
        <dsp:cNvPr id="0" name=""/>
        <dsp:cNvSpPr/>
      </dsp:nvSpPr>
      <dsp:spPr>
        <a:xfrm>
          <a:off x="4173388" y="723949"/>
          <a:ext cx="1008869" cy="10088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648E7-B6E2-4A86-BAEC-1BE09D815D12}">
      <dsp:nvSpPr>
        <dsp:cNvPr id="0" name=""/>
        <dsp:cNvSpPr/>
      </dsp:nvSpPr>
      <dsp:spPr>
        <a:xfrm>
          <a:off x="4385250" y="935812"/>
          <a:ext cx="585144" cy="5851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9F32C-F3CA-4F80-84D4-38F4B2F35DE4}">
      <dsp:nvSpPr>
        <dsp:cNvPr id="0" name=""/>
        <dsp:cNvSpPr/>
      </dsp:nvSpPr>
      <dsp:spPr>
        <a:xfrm>
          <a:off x="5398443" y="723949"/>
          <a:ext cx="2378049" cy="1008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 have been a teacher for 12 years.</a:t>
          </a:r>
        </a:p>
      </dsp:txBody>
      <dsp:txXfrm>
        <a:off x="5398443" y="723949"/>
        <a:ext cx="2378049" cy="1008869"/>
      </dsp:txXfrm>
    </dsp:sp>
    <dsp:sp modelId="{E8C92AF7-CB54-4C49-B392-6D2884DF266D}">
      <dsp:nvSpPr>
        <dsp:cNvPr id="0" name=""/>
        <dsp:cNvSpPr/>
      </dsp:nvSpPr>
      <dsp:spPr>
        <a:xfrm>
          <a:off x="155926" y="2442648"/>
          <a:ext cx="1008869" cy="10088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BD687-8A88-448D-8859-E70DFDB24DE0}">
      <dsp:nvSpPr>
        <dsp:cNvPr id="0" name=""/>
        <dsp:cNvSpPr/>
      </dsp:nvSpPr>
      <dsp:spPr>
        <a:xfrm>
          <a:off x="367788" y="2654511"/>
          <a:ext cx="585144" cy="5851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939E7-E5B3-4E9C-AAE8-14A9DC411870}">
      <dsp:nvSpPr>
        <dsp:cNvPr id="0" name=""/>
        <dsp:cNvSpPr/>
      </dsp:nvSpPr>
      <dsp:spPr>
        <a:xfrm>
          <a:off x="1380981" y="2442648"/>
          <a:ext cx="2378049" cy="1008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 have played golf for 10 years.</a:t>
          </a:r>
        </a:p>
      </dsp:txBody>
      <dsp:txXfrm>
        <a:off x="1380981" y="2442648"/>
        <a:ext cx="2378049" cy="1008869"/>
      </dsp:txXfrm>
    </dsp:sp>
    <dsp:sp modelId="{1D8D5B30-9222-40B2-9471-074E2046761E}">
      <dsp:nvSpPr>
        <dsp:cNvPr id="0" name=""/>
        <dsp:cNvSpPr/>
      </dsp:nvSpPr>
      <dsp:spPr>
        <a:xfrm>
          <a:off x="4173388" y="2442648"/>
          <a:ext cx="1008869" cy="10088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EB8274-332D-4385-82DE-1570F7D775FA}">
      <dsp:nvSpPr>
        <dsp:cNvPr id="0" name=""/>
        <dsp:cNvSpPr/>
      </dsp:nvSpPr>
      <dsp:spPr>
        <a:xfrm>
          <a:off x="4385250" y="2654511"/>
          <a:ext cx="585144" cy="5851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AAD01-3C1C-4976-BEC4-8FCF104A86C6}">
      <dsp:nvSpPr>
        <dsp:cNvPr id="0" name=""/>
        <dsp:cNvSpPr/>
      </dsp:nvSpPr>
      <dsp:spPr>
        <a:xfrm>
          <a:off x="5398443" y="2442648"/>
          <a:ext cx="2378049" cy="1008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She has played the guitar for 6 months (</a:t>
          </a:r>
          <a:r>
            <a:rPr lang="en-US" sz="2400" kern="1200" err="1"/>
            <a:t>meses</a:t>
          </a:r>
          <a:r>
            <a:rPr lang="en-US" sz="2400" kern="1200"/>
            <a:t>). </a:t>
          </a:r>
        </a:p>
      </dsp:txBody>
      <dsp:txXfrm>
        <a:off x="5398443" y="2442648"/>
        <a:ext cx="2378049" cy="1008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143A2-92D0-4AAB-913D-3454257596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8600C-D6D7-4540-8E6F-0740C0D0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9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7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6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00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69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78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54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84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8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79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4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45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2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3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3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9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1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7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4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70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5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AD720-B1E7-4636-A93A-275CDE54F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/>
              <a:t>Calentamiento</a:t>
            </a:r>
            <a:r>
              <a:rPr lang="en-US"/>
              <a:t>. 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6D0A7-4AB9-427C-9E89-769266614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/>
              <a:t>¿</a:t>
            </a:r>
            <a:r>
              <a:rPr lang="en-US" sz="3000" err="1"/>
              <a:t>Qué</a:t>
            </a:r>
            <a:r>
              <a:rPr lang="en-US" sz="3000"/>
              <a:t> </a:t>
            </a:r>
            <a:r>
              <a:rPr lang="en-US" sz="3000" err="1"/>
              <a:t>haces</a:t>
            </a:r>
            <a:r>
              <a:rPr lang="en-US" sz="3000"/>
              <a:t> </a:t>
            </a:r>
            <a:r>
              <a:rPr lang="en-US" sz="3000" err="1"/>
              <a:t>después</a:t>
            </a:r>
            <a:r>
              <a:rPr lang="en-US" sz="3000"/>
              <a:t> de la </a:t>
            </a:r>
            <a:r>
              <a:rPr lang="en-US" sz="3000" err="1"/>
              <a:t>escuela</a:t>
            </a:r>
            <a:r>
              <a:rPr lang="en-US" sz="30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39042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A4668-4774-4107-9C24-BE41089CE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¿</a:t>
            </a:r>
            <a:r>
              <a:rPr lang="en-US" err="1"/>
              <a:t>Qué</a:t>
            </a:r>
            <a:r>
              <a:rPr lang="en-US"/>
              <a:t> hora es?</a:t>
            </a:r>
            <a:br>
              <a:rPr lang="en-US"/>
            </a:b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F50A03-70D2-483F-9D33-CD5F998FF3F6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4038600" y="803186"/>
            <a:ext cx="4468497" cy="524862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altLang="en-US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2:10 am 	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5:24	 pm 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9:00 sharp	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1:00 pm	__________________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8:29 am	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5887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DB542-02F3-4C1E-B960-31FBCD2D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¿A </a:t>
            </a:r>
            <a:r>
              <a:rPr lang="en-US" altLang="en-US" err="1"/>
              <a:t>qué</a:t>
            </a:r>
            <a:r>
              <a:rPr lang="en-US" altLang="en-US"/>
              <a:t> hora?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B45F73-E18E-4738-94C4-B6B7B40797D3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3886200" y="803186"/>
            <a:ext cx="5029200" cy="52486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/>
              <a:t>At what time? </a:t>
            </a:r>
          </a:p>
          <a:p>
            <a:pPr eaLnBrk="1" hangingPunct="1"/>
            <a:r>
              <a:rPr lang="en-US" altLang="en-US" sz="2000"/>
              <a:t>To tell at what time something occurs</a:t>
            </a:r>
          </a:p>
          <a:p>
            <a:pPr eaLnBrk="1" hangingPunct="1"/>
            <a:r>
              <a:rPr lang="en-US" altLang="en-US" sz="2000"/>
              <a:t>	A las… or a la…</a:t>
            </a:r>
          </a:p>
          <a:p>
            <a:pPr marL="0" indent="0" eaLnBrk="1" hangingPunct="1">
              <a:buNone/>
            </a:pPr>
            <a:endParaRPr lang="en-US" altLang="en-US" sz="2000"/>
          </a:p>
          <a:p>
            <a:pPr eaLnBrk="1" hangingPunct="1"/>
            <a:r>
              <a:rPr lang="en-US" altLang="en-US" sz="2000" err="1"/>
              <a:t>Ejemplos</a:t>
            </a:r>
            <a:endParaRPr lang="en-US" altLang="en-US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</a:t>
            </a:r>
            <a:r>
              <a:rPr lang="en-US" altLang="en-US" sz="2000">
                <a:cs typeface="Arial" panose="020B0604020202020204" pitchFamily="34" charset="0"/>
              </a:rPr>
              <a:t>¿A </a:t>
            </a:r>
            <a:r>
              <a:rPr lang="en-US" altLang="en-US" sz="2000" err="1">
                <a:cs typeface="Arial" panose="020B0604020202020204" pitchFamily="34" charset="0"/>
              </a:rPr>
              <a:t>qué</a:t>
            </a:r>
            <a:r>
              <a:rPr lang="en-US" altLang="en-US" sz="2000">
                <a:cs typeface="Arial" panose="020B0604020202020204" pitchFamily="34" charset="0"/>
              </a:rPr>
              <a:t> hora </a:t>
            </a:r>
            <a:r>
              <a:rPr lang="en-US" altLang="en-US" sz="2000" err="1">
                <a:cs typeface="Arial" panose="020B0604020202020204" pitchFamily="34" charset="0"/>
              </a:rPr>
              <a:t>tienes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n-US" altLang="en-US" sz="2000" err="1">
                <a:cs typeface="Arial" panose="020B0604020202020204" pitchFamily="34" charset="0"/>
              </a:rPr>
              <a:t>arte</a:t>
            </a:r>
            <a:r>
              <a:rPr lang="en-US" altLang="en-US" sz="2000">
                <a:cs typeface="Arial" panose="020B0604020202020204" pitchFamily="34" charset="0"/>
              </a:rPr>
              <a:t>?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		(At what time do you have art?)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	A las dos y </a:t>
            </a:r>
            <a:r>
              <a:rPr lang="en-US" altLang="en-US" sz="2000" err="1">
                <a:cs typeface="Arial" panose="020B0604020202020204" pitchFamily="34" charset="0"/>
              </a:rPr>
              <a:t>cuarenta</a:t>
            </a:r>
            <a:r>
              <a:rPr lang="en-US" altLang="en-US" sz="2000">
                <a:cs typeface="Arial" panose="020B0604020202020204" pitchFamily="34" charset="0"/>
              </a:rPr>
              <a:t> y </a:t>
            </a:r>
            <a:r>
              <a:rPr lang="en-US" altLang="en-US" sz="2000" err="1">
                <a:cs typeface="Arial" panose="020B0604020202020204" pitchFamily="34" charset="0"/>
              </a:rPr>
              <a:t>cinco</a:t>
            </a:r>
            <a:r>
              <a:rPr lang="en-US" altLang="en-US" sz="2000">
                <a:cs typeface="Arial" panose="020B0604020202020204" pitchFamily="34" charset="0"/>
              </a:rPr>
              <a:t>. (At 2:45)</a:t>
            </a:r>
          </a:p>
        </p:txBody>
      </p:sp>
    </p:spTree>
    <p:extLst>
      <p:ext uri="{BB962C8B-B14F-4D97-AF65-F5344CB8AC3E}">
        <p14:creationId xmlns:p14="http://schemas.microsoft.com/office/powerpoint/2010/main" val="19557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B250-62C9-4CBD-A38E-B259DFB72E08}"/>
              </a:ext>
            </a:extLst>
          </p:cNvPr>
          <p:cNvSpPr txBox="1">
            <a:spLocks/>
          </p:cNvSpPr>
          <p:nvPr/>
        </p:nvSpPr>
        <p:spPr>
          <a:xfrm>
            <a:off x="762000" y="533400"/>
            <a:ext cx="7848600" cy="685800"/>
          </a:xfrm>
          <a:prstGeom prst="rect">
            <a:avLst/>
          </a:prstGeom>
        </p:spPr>
        <p:txBody>
          <a:bodyPr/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 cap="none" spc="-113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/>
              <a:t>¿A </a:t>
            </a:r>
            <a:r>
              <a:rPr lang="en-US" altLang="en-US" err="1"/>
              <a:t>qué</a:t>
            </a:r>
            <a:r>
              <a:rPr lang="en-US" altLang="en-US"/>
              <a:t> hora?</a:t>
            </a: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05534B4-2D89-49BC-BAC2-46011AEFA087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762000" y="1075978"/>
            <a:ext cx="7391400" cy="524862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/>
              <a:t>At what time? </a:t>
            </a:r>
          </a:p>
          <a:p>
            <a:r>
              <a:rPr lang="en-US" altLang="en-US" sz="2400"/>
              <a:t>To tell at what time something occurs use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400"/>
          </a:p>
          <a:p>
            <a:r>
              <a:rPr lang="en-US" altLang="en-US" sz="2400"/>
              <a:t>	A las… or a la…</a:t>
            </a:r>
          </a:p>
          <a:p>
            <a:endParaRPr lang="en-US" altLang="en-US" sz="2400"/>
          </a:p>
          <a:p>
            <a:r>
              <a:rPr lang="en-US" altLang="en-US" sz="2400" err="1"/>
              <a:t>Ejemplos</a:t>
            </a: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		</a:t>
            </a:r>
            <a:r>
              <a:rPr lang="en-US" altLang="en-US" sz="2400">
                <a:cs typeface="Arial" panose="020B0604020202020204" pitchFamily="34" charset="0"/>
              </a:rPr>
              <a:t>¿A </a:t>
            </a:r>
            <a:r>
              <a:rPr lang="en-US" altLang="en-US" sz="2400" err="1">
                <a:cs typeface="Arial" panose="020B0604020202020204" pitchFamily="34" charset="0"/>
              </a:rPr>
              <a:t>qué</a:t>
            </a:r>
            <a:r>
              <a:rPr lang="en-US" altLang="en-US" sz="2400">
                <a:cs typeface="Arial" panose="020B0604020202020204" pitchFamily="34" charset="0"/>
              </a:rPr>
              <a:t> hora </a:t>
            </a:r>
            <a:r>
              <a:rPr lang="en-US" altLang="en-US" sz="2400" err="1">
                <a:cs typeface="Arial" panose="020B0604020202020204" pitchFamily="34" charset="0"/>
              </a:rPr>
              <a:t>tienes</a:t>
            </a:r>
            <a:r>
              <a:rPr lang="en-US" altLang="en-US" sz="2400">
                <a:cs typeface="Arial" panose="020B0604020202020204" pitchFamily="34" charset="0"/>
              </a:rPr>
              <a:t> </a:t>
            </a:r>
            <a:r>
              <a:rPr lang="en-US" altLang="en-US" sz="2400" err="1">
                <a:cs typeface="Arial" panose="020B0604020202020204" pitchFamily="34" charset="0"/>
              </a:rPr>
              <a:t>arte</a:t>
            </a:r>
            <a:r>
              <a:rPr lang="en-US" altLang="en-US" sz="2400">
                <a:cs typeface="Arial" panose="020B0604020202020204" pitchFamily="34" charset="0"/>
              </a:rPr>
              <a:t>?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cs typeface="Arial" panose="020B0604020202020204" pitchFamily="34" charset="0"/>
              </a:rPr>
              <a:t>		(At what time do you have art?)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cs typeface="Arial" panose="020B0604020202020204" pitchFamily="34" charset="0"/>
              </a:rPr>
              <a:t>	A las dos y </a:t>
            </a:r>
            <a:r>
              <a:rPr lang="en-US" altLang="en-US" sz="2400" err="1">
                <a:cs typeface="Arial" panose="020B0604020202020204" pitchFamily="34" charset="0"/>
              </a:rPr>
              <a:t>cuarenta</a:t>
            </a:r>
            <a:r>
              <a:rPr lang="en-US" altLang="en-US" sz="2400">
                <a:cs typeface="Arial" panose="020B0604020202020204" pitchFamily="34" charset="0"/>
              </a:rPr>
              <a:t> y </a:t>
            </a:r>
            <a:r>
              <a:rPr lang="en-US" altLang="en-US" sz="2400" err="1">
                <a:cs typeface="Arial" panose="020B0604020202020204" pitchFamily="34" charset="0"/>
              </a:rPr>
              <a:t>cinco</a:t>
            </a:r>
            <a:r>
              <a:rPr lang="en-US" altLang="en-US" sz="2400">
                <a:cs typeface="Arial" panose="020B0604020202020204" pitchFamily="34" charset="0"/>
              </a:rPr>
              <a:t>. (At 2:45)</a:t>
            </a:r>
          </a:p>
        </p:txBody>
      </p:sp>
    </p:spTree>
    <p:extLst>
      <p:ext uri="{BB962C8B-B14F-4D97-AF65-F5344CB8AC3E}">
        <p14:creationId xmlns:p14="http://schemas.microsoft.com/office/powerpoint/2010/main" val="11067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9246B4F-CEC3-442B-92D8-BD098634F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5FBD374-0821-4540-A9E6-6DE9419C0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7E7C5F-F207-4F84-B0E4-B9A900800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93C59A31-3A05-4470-A4AB-B9FDE6AFF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003BBC92-CD5E-43E2-92E3-416F7222D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5E9E24BF-C2A3-420A-B4A9-BCEEC2BF6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14E9C41A-D496-46F5-BA6B-9C0BDA513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B2705B6A-ECD1-438B-87EB-5185A0435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960DF715-F99A-4519-818B-5C8496A16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35A62970-D2C4-4E38-BBD1-3F5865C35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EB000C85-44EE-4A15-8A65-5A82B5E54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BEA52102-0A7F-446C-A8D4-0BFBDC5B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204729B9-8342-4FAA-91AA-6C7916497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E7C0B72D-EF00-46D8-A0B2-C4A9616E2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37A87EDA-7C11-4EEC-AF27-FFFD9D9186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3C73D59B-741F-4B2B-89C9-B9219C378E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F34FFCC5-A45C-439A-BF42-803BDAD600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7A826C44-2E68-42C7-8CB3-A73A9224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3ECF0188-197C-4CC5-926D-417ECCDA27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548C91D9-D18F-4379-B47B-144B159C76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3B68FF2F-116D-48CE-8915-5629872C6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E495B9FA-536B-48D1-8282-5F1E51D1C4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03604607-25F9-440B-AB2A-38B65645B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639DE58D-303D-4402-8F51-7E5DD13545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81" r="22547"/>
          <a:stretch/>
        </p:blipFill>
        <p:spPr>
          <a:xfrm>
            <a:off x="20" y="-1"/>
            <a:ext cx="3934560" cy="6858000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65989F4E-E386-486E-9C22-DB9E5592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9D1164-9929-4921-BBBB-874016220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22">
              <a:extLst>
                <a:ext uri="{FF2B5EF4-FFF2-40B4-BE49-F238E27FC236}">
                  <a16:creationId xmlns:a16="http://schemas.microsoft.com/office/drawing/2014/main" id="{B075D074-74F5-4AF6-BD57-3FA04CA12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B10B3EF-C0DF-4ACD-86A9-A0CC0FE20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2D17D29C-A9F9-4D81-B981-04037856C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473" y="2358391"/>
            <a:ext cx="2624234" cy="245367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b="1">
                <a:effectLst>
                  <a:outerShdw blurRad="38100" dist="38100" dir="2700000" algn="tl">
                    <a:srgbClr val="C0C0C0"/>
                  </a:outerShdw>
                </a:effectLst>
              </a:rPr>
              <a:t>Para pedir y dar la hora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D36A4F-B7BB-4E5D-BBE5-49606FD32E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5338" y="314771"/>
            <a:ext cx="4093910" cy="570185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s-ES" altLang="en-US" sz="2400" b="1"/>
          </a:p>
          <a:p>
            <a:pPr eaLnBrk="1" hangingPunct="1">
              <a:buFontTx/>
              <a:buNone/>
            </a:pPr>
            <a:r>
              <a:rPr lang="es-ES" altLang="en-US" sz="2400" b="1"/>
              <a:t>¿Qué hora es? </a:t>
            </a:r>
          </a:p>
          <a:p>
            <a:pPr eaLnBrk="1" hangingPunct="1">
              <a:buFontTx/>
              <a:buNone/>
            </a:pPr>
            <a:r>
              <a:rPr lang="es-ES" altLang="en-US" sz="2400" b="1"/>
              <a:t>	Son las tres.</a:t>
            </a:r>
          </a:p>
          <a:p>
            <a:pPr eaLnBrk="1" hangingPunct="1">
              <a:buFontTx/>
              <a:buNone/>
            </a:pPr>
            <a:r>
              <a:rPr lang="es-ES" altLang="en-US" sz="2400" b="1"/>
              <a:t> </a:t>
            </a:r>
          </a:p>
          <a:p>
            <a:pPr eaLnBrk="1" hangingPunct="1">
              <a:buFontTx/>
              <a:buNone/>
            </a:pPr>
            <a:endParaRPr lang="es-ES" altLang="en-US" sz="2400" b="1"/>
          </a:p>
          <a:p>
            <a:pPr eaLnBrk="1" hangingPunct="1">
              <a:buFontTx/>
              <a:buNone/>
            </a:pPr>
            <a:r>
              <a:rPr lang="es-ES" altLang="en-US" sz="2400" b="1"/>
              <a:t>¿A qué hora es…?</a:t>
            </a:r>
          </a:p>
          <a:p>
            <a:pPr eaLnBrk="1" hangingPunct="1">
              <a:buFontTx/>
              <a:buNone/>
            </a:pPr>
            <a:r>
              <a:rPr lang="es-ES" altLang="en-US" sz="2400" b="1" i="1"/>
              <a:t>¿ A qué hora es la clase de español?</a:t>
            </a:r>
          </a:p>
          <a:p>
            <a:pPr eaLnBrk="1" hangingPunct="1">
              <a:buFontTx/>
              <a:buNone/>
            </a:pPr>
            <a:r>
              <a:rPr lang="es-ES" altLang="en-US" sz="2400" b="1"/>
              <a:t>La clase de español es a las tres de la tarde.</a:t>
            </a:r>
          </a:p>
        </p:txBody>
      </p:sp>
    </p:spTree>
    <p:extLst>
      <p:ext uri="{BB962C8B-B14F-4D97-AF65-F5344CB8AC3E}">
        <p14:creationId xmlns:p14="http://schemas.microsoft.com/office/powerpoint/2010/main" val="1764430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2448612"/>
            <a:ext cx="331406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4" y="691977"/>
            <a:ext cx="5821442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2207" y="2061838"/>
            <a:ext cx="5219585" cy="1662475"/>
          </a:xfrm>
        </p:spPr>
        <p:txBody>
          <a:bodyPr>
            <a:normAutofit/>
          </a:bodyPr>
          <a:lstStyle/>
          <a:p>
            <a:r>
              <a:rPr lang="en-US" sz="4200"/>
              <a:t>Hacer Time Expressions</a:t>
            </a:r>
          </a:p>
        </p:txBody>
      </p:sp>
    </p:spTree>
    <p:extLst>
      <p:ext uri="{BB962C8B-B14F-4D97-AF65-F5344CB8AC3E}">
        <p14:creationId xmlns:p14="http://schemas.microsoft.com/office/powerpoint/2010/main" val="4224956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6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27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2" name="Rectangle 32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795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34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4" name="Freeform: Shape 55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62" y="1917389"/>
            <a:ext cx="8526064" cy="3171375"/>
          </a:xfrm>
        </p:spPr>
        <p:txBody>
          <a:bodyPr vert="horz" lIns="228600" tIns="228600" rIns="228600" bIns="0" rtlCol="0" anchor="ctr">
            <a:noAutofit/>
          </a:bodyPr>
          <a:lstStyle/>
          <a:p>
            <a:pPr defTabSz="914400">
              <a:lnSpc>
                <a:spcPct val="80000"/>
              </a:lnSpc>
            </a:pPr>
            <a:r>
              <a:rPr lang="en-US" sz="3500" b="1" spc="-150">
                <a:solidFill>
                  <a:schemeClr val="tx1"/>
                </a:solidFill>
              </a:rPr>
              <a:t>¿</a:t>
            </a:r>
            <a:r>
              <a:rPr lang="en-US" sz="3500" b="1" spc="-150" err="1">
                <a:solidFill>
                  <a:schemeClr val="tx1"/>
                </a:solidFill>
              </a:rPr>
              <a:t>Cuánto</a:t>
            </a:r>
            <a:r>
              <a:rPr lang="en-US" sz="3500" b="1" spc="-150">
                <a:solidFill>
                  <a:schemeClr val="tx1"/>
                </a:solidFill>
              </a:rPr>
              <a:t> </a:t>
            </a:r>
            <a:r>
              <a:rPr lang="en-US" sz="3500" b="1" spc="-150" err="1">
                <a:solidFill>
                  <a:schemeClr val="tx1"/>
                </a:solidFill>
              </a:rPr>
              <a:t>tiempo</a:t>
            </a:r>
            <a:r>
              <a:rPr lang="en-US" sz="3500" b="1" spc="-150">
                <a:solidFill>
                  <a:schemeClr val="tx1"/>
                </a:solidFill>
              </a:rPr>
              <a:t> </a:t>
            </a:r>
            <a:r>
              <a:rPr lang="en-US" sz="3500" b="1" spc="-150" err="1">
                <a:solidFill>
                  <a:schemeClr val="tx1"/>
                </a:solidFill>
              </a:rPr>
              <a:t>hace</a:t>
            </a:r>
            <a:r>
              <a:rPr lang="en-US" sz="3500" b="1" spc="-150">
                <a:solidFill>
                  <a:schemeClr val="tx1"/>
                </a:solidFill>
              </a:rPr>
              <a:t> que…..?</a:t>
            </a:r>
            <a:br>
              <a:rPr lang="en-US" sz="3000" spc="-150">
                <a:solidFill>
                  <a:schemeClr val="tx1"/>
                </a:solidFill>
              </a:rPr>
            </a:br>
            <a:br>
              <a:rPr lang="en-US" sz="3000" spc="-150">
                <a:solidFill>
                  <a:schemeClr val="tx1"/>
                </a:solidFill>
              </a:rPr>
            </a:br>
            <a:r>
              <a:rPr lang="en-US" sz="3000" spc="-150">
                <a:solidFill>
                  <a:schemeClr val="tx1"/>
                </a:solidFill>
              </a:rPr>
              <a:t>To ask the question how long someone has done something, simply use this structure:</a:t>
            </a:r>
            <a:br>
              <a:rPr lang="en-US" sz="3000" spc="-150">
                <a:solidFill>
                  <a:schemeClr val="tx1"/>
                </a:solidFill>
              </a:rPr>
            </a:br>
            <a:br>
              <a:rPr lang="en-US" sz="3000" spc="-150">
                <a:solidFill>
                  <a:schemeClr val="tx1"/>
                </a:solidFill>
              </a:rPr>
            </a:br>
            <a:r>
              <a:rPr lang="en-US" sz="3000" b="1" spc="-150">
                <a:solidFill>
                  <a:schemeClr val="tx1"/>
                </a:solidFill>
              </a:rPr>
              <a:t>¿</a:t>
            </a:r>
            <a:r>
              <a:rPr lang="en-US" sz="3000" b="1" spc="-150" err="1">
                <a:solidFill>
                  <a:schemeClr val="tx1"/>
                </a:solidFill>
              </a:rPr>
              <a:t>Cuánto</a:t>
            </a:r>
            <a:r>
              <a:rPr lang="en-US" sz="3000" b="1" spc="-150">
                <a:solidFill>
                  <a:schemeClr val="tx1"/>
                </a:solidFill>
              </a:rPr>
              <a:t> </a:t>
            </a:r>
            <a:r>
              <a:rPr lang="en-US" sz="3000" b="1" spc="-150" err="1">
                <a:solidFill>
                  <a:schemeClr val="tx1"/>
                </a:solidFill>
              </a:rPr>
              <a:t>tiempo</a:t>
            </a:r>
            <a:r>
              <a:rPr lang="en-US" sz="3000" b="1" spc="-150">
                <a:solidFill>
                  <a:schemeClr val="tx1"/>
                </a:solidFill>
              </a:rPr>
              <a:t> </a:t>
            </a:r>
            <a:r>
              <a:rPr lang="en-US" sz="3000" b="1" spc="-150" err="1">
                <a:solidFill>
                  <a:schemeClr val="tx1"/>
                </a:solidFill>
              </a:rPr>
              <a:t>hace</a:t>
            </a:r>
            <a:r>
              <a:rPr lang="en-US" sz="3000" b="1" spc="-150">
                <a:solidFill>
                  <a:schemeClr val="tx1"/>
                </a:solidFill>
              </a:rPr>
              <a:t> que + (present tense verb)?</a:t>
            </a:r>
            <a:br>
              <a:rPr lang="en-US" sz="3000" spc="-150">
                <a:solidFill>
                  <a:schemeClr val="tx1"/>
                </a:solidFill>
              </a:rPr>
            </a:br>
            <a:br>
              <a:rPr lang="en-US" sz="3000" spc="-150">
                <a:solidFill>
                  <a:schemeClr val="tx1"/>
                </a:solidFill>
              </a:rPr>
            </a:br>
            <a:r>
              <a:rPr lang="en-US" sz="3000" spc="-150">
                <a:solidFill>
                  <a:schemeClr val="tx1"/>
                </a:solidFill>
              </a:rPr>
              <a:t>Ex) ¿</a:t>
            </a:r>
            <a:r>
              <a:rPr lang="en-US" sz="3000" spc="-150" err="1">
                <a:solidFill>
                  <a:schemeClr val="tx1"/>
                </a:solidFill>
              </a:rPr>
              <a:t>Cuánto</a:t>
            </a:r>
            <a:r>
              <a:rPr lang="en-US" sz="3000" spc="-150">
                <a:solidFill>
                  <a:schemeClr val="tx1"/>
                </a:solidFill>
              </a:rPr>
              <a:t> </a:t>
            </a:r>
            <a:r>
              <a:rPr lang="en-US" sz="3000" spc="-150" err="1">
                <a:solidFill>
                  <a:schemeClr val="tx1"/>
                </a:solidFill>
              </a:rPr>
              <a:t>tiempo</a:t>
            </a:r>
            <a:r>
              <a:rPr lang="en-US" sz="3000" spc="-150">
                <a:solidFill>
                  <a:schemeClr val="tx1"/>
                </a:solidFill>
              </a:rPr>
              <a:t> </a:t>
            </a:r>
            <a:r>
              <a:rPr lang="en-US" sz="3000" spc="-150" err="1">
                <a:solidFill>
                  <a:schemeClr val="tx1"/>
                </a:solidFill>
              </a:rPr>
              <a:t>hace</a:t>
            </a:r>
            <a:r>
              <a:rPr lang="en-US" sz="3000" spc="-150">
                <a:solidFill>
                  <a:schemeClr val="tx1"/>
                </a:solidFill>
              </a:rPr>
              <a:t> que </a:t>
            </a:r>
            <a:r>
              <a:rPr lang="en-US" sz="3000" spc="-150" err="1">
                <a:solidFill>
                  <a:schemeClr val="tx1"/>
                </a:solidFill>
              </a:rPr>
              <a:t>estudias</a:t>
            </a:r>
            <a:r>
              <a:rPr lang="en-US" sz="3000" spc="-150">
                <a:solidFill>
                  <a:schemeClr val="tx1"/>
                </a:solidFill>
              </a:rPr>
              <a:t> </a:t>
            </a:r>
            <a:r>
              <a:rPr lang="en-US" sz="3000" spc="-150" err="1">
                <a:solidFill>
                  <a:schemeClr val="tx1"/>
                </a:solidFill>
              </a:rPr>
              <a:t>español</a:t>
            </a:r>
            <a:r>
              <a:rPr lang="en-US" sz="3000" spc="-150">
                <a:solidFill>
                  <a:schemeClr val="tx1"/>
                </a:solidFill>
              </a:rPr>
              <a:t>?</a:t>
            </a:r>
            <a:br>
              <a:rPr lang="en-US" sz="3000" spc="-150">
                <a:solidFill>
                  <a:schemeClr val="tx1"/>
                </a:solidFill>
              </a:rPr>
            </a:br>
            <a:r>
              <a:rPr lang="en-US" sz="3000" spc="-150">
                <a:solidFill>
                  <a:schemeClr val="tx1"/>
                </a:solidFill>
              </a:rPr>
              <a:t>Ex) ¿</a:t>
            </a:r>
            <a:r>
              <a:rPr lang="en-US" sz="3000" spc="-150" err="1">
                <a:solidFill>
                  <a:schemeClr val="tx1"/>
                </a:solidFill>
              </a:rPr>
              <a:t>Cuánto</a:t>
            </a:r>
            <a:r>
              <a:rPr lang="en-US" sz="3000" spc="-150">
                <a:solidFill>
                  <a:schemeClr val="tx1"/>
                </a:solidFill>
              </a:rPr>
              <a:t> </a:t>
            </a:r>
            <a:r>
              <a:rPr lang="en-US" sz="3000" spc="-150" err="1">
                <a:solidFill>
                  <a:schemeClr val="tx1"/>
                </a:solidFill>
              </a:rPr>
              <a:t>tiempo</a:t>
            </a:r>
            <a:r>
              <a:rPr lang="en-US" sz="3000" spc="-150">
                <a:solidFill>
                  <a:schemeClr val="tx1"/>
                </a:solidFill>
              </a:rPr>
              <a:t> </a:t>
            </a:r>
            <a:r>
              <a:rPr lang="en-US" sz="3000" spc="-150" err="1">
                <a:solidFill>
                  <a:schemeClr val="tx1"/>
                </a:solidFill>
              </a:rPr>
              <a:t>hace</a:t>
            </a:r>
            <a:r>
              <a:rPr lang="en-US" sz="3000" spc="-150">
                <a:solidFill>
                  <a:schemeClr val="tx1"/>
                </a:solidFill>
              </a:rPr>
              <a:t> que </a:t>
            </a:r>
            <a:r>
              <a:rPr lang="en-US" sz="3000" spc="-150" err="1">
                <a:solidFill>
                  <a:schemeClr val="tx1"/>
                </a:solidFill>
              </a:rPr>
              <a:t>ves</a:t>
            </a:r>
            <a:r>
              <a:rPr lang="en-US" sz="3000" spc="-150">
                <a:solidFill>
                  <a:schemeClr val="tx1"/>
                </a:solidFill>
              </a:rPr>
              <a:t> la tele?</a:t>
            </a:r>
            <a:br>
              <a:rPr lang="en-US" sz="3000" spc="-150">
                <a:solidFill>
                  <a:schemeClr val="tx1"/>
                </a:solidFill>
              </a:rPr>
            </a:br>
            <a:r>
              <a:rPr lang="en-US" sz="3000" spc="-150">
                <a:solidFill>
                  <a:schemeClr val="tx1"/>
                </a:solidFill>
              </a:rPr>
              <a:t>Ex) ¿</a:t>
            </a:r>
            <a:r>
              <a:rPr lang="en-US" sz="3000" spc="-150" err="1">
                <a:solidFill>
                  <a:schemeClr val="tx1"/>
                </a:solidFill>
              </a:rPr>
              <a:t>Cuánto</a:t>
            </a:r>
            <a:r>
              <a:rPr lang="en-US" sz="3000" spc="-150">
                <a:solidFill>
                  <a:schemeClr val="tx1"/>
                </a:solidFill>
              </a:rPr>
              <a:t> </a:t>
            </a:r>
            <a:r>
              <a:rPr lang="en-US" sz="3000" spc="-150" err="1">
                <a:solidFill>
                  <a:schemeClr val="tx1"/>
                </a:solidFill>
              </a:rPr>
              <a:t>tiempo</a:t>
            </a:r>
            <a:r>
              <a:rPr lang="en-US" sz="3000" spc="-150">
                <a:solidFill>
                  <a:schemeClr val="tx1"/>
                </a:solidFill>
              </a:rPr>
              <a:t> </a:t>
            </a:r>
            <a:r>
              <a:rPr lang="en-US" sz="3000" spc="-150" err="1">
                <a:solidFill>
                  <a:schemeClr val="tx1"/>
                </a:solidFill>
              </a:rPr>
              <a:t>hace</a:t>
            </a:r>
            <a:r>
              <a:rPr lang="en-US" sz="3000" spc="-150">
                <a:solidFill>
                  <a:schemeClr val="tx1"/>
                </a:solidFill>
              </a:rPr>
              <a:t> que </a:t>
            </a:r>
            <a:r>
              <a:rPr lang="en-US" sz="3000" spc="-150" err="1">
                <a:solidFill>
                  <a:schemeClr val="tx1"/>
                </a:solidFill>
              </a:rPr>
              <a:t>tienes</a:t>
            </a:r>
            <a:r>
              <a:rPr lang="en-US" sz="3000" spc="-150">
                <a:solidFill>
                  <a:schemeClr val="tx1"/>
                </a:solidFill>
              </a:rPr>
              <a:t> </a:t>
            </a:r>
            <a:r>
              <a:rPr lang="en-US" sz="3000" spc="-150" err="1">
                <a:solidFill>
                  <a:schemeClr val="tx1"/>
                </a:solidFill>
              </a:rPr>
              <a:t>tu</a:t>
            </a:r>
            <a:r>
              <a:rPr lang="en-US" sz="3000" spc="-150">
                <a:solidFill>
                  <a:schemeClr val="tx1"/>
                </a:solidFill>
              </a:rPr>
              <a:t> </a:t>
            </a:r>
            <a:r>
              <a:rPr lang="en-US" sz="3000" spc="-150" err="1">
                <a:solidFill>
                  <a:schemeClr val="tx1"/>
                </a:solidFill>
              </a:rPr>
              <a:t>perro</a:t>
            </a:r>
            <a:r>
              <a:rPr lang="en-US" sz="3000" spc="-150">
                <a:solidFill>
                  <a:schemeClr val="tx1"/>
                </a:solidFill>
              </a:rPr>
              <a:t>?</a:t>
            </a:r>
            <a:br>
              <a:rPr lang="en-US" sz="3000" spc="-150">
                <a:solidFill>
                  <a:schemeClr val="tx1"/>
                </a:solidFill>
              </a:rPr>
            </a:br>
            <a:br>
              <a:rPr lang="en-US" sz="3000" spc="-150">
                <a:solidFill>
                  <a:schemeClr val="tx1"/>
                </a:solidFill>
              </a:rPr>
            </a:br>
            <a:br>
              <a:rPr lang="en-US" sz="3000" spc="-150">
                <a:solidFill>
                  <a:schemeClr val="tx1"/>
                </a:solidFill>
              </a:rPr>
            </a:br>
            <a:br>
              <a:rPr lang="en-US" sz="3000" spc="-150">
                <a:solidFill>
                  <a:schemeClr val="tx1"/>
                </a:solidFill>
              </a:rPr>
            </a:br>
            <a:br>
              <a:rPr lang="en-US" sz="3000" spc="-150">
                <a:solidFill>
                  <a:schemeClr val="tx1"/>
                </a:solidFill>
              </a:rPr>
            </a:br>
            <a:endParaRPr lang="en-US" sz="3000" spc="-1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69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465" y="798881"/>
            <a:ext cx="6505070" cy="1048945"/>
          </a:xfrm>
        </p:spPr>
        <p:txBody>
          <a:bodyPr>
            <a:normAutofit fontScale="90000"/>
          </a:bodyPr>
          <a:lstStyle/>
          <a:p>
            <a:r>
              <a:rPr lang="en-US" sz="3900" b="1" err="1">
                <a:solidFill>
                  <a:schemeClr val="tx1"/>
                </a:solidFill>
              </a:rPr>
              <a:t>Hace</a:t>
            </a:r>
            <a:r>
              <a:rPr lang="en-US" sz="3900">
                <a:solidFill>
                  <a:schemeClr val="tx1"/>
                </a:solidFill>
              </a:rPr>
              <a:t> + length of time + </a:t>
            </a:r>
            <a:r>
              <a:rPr lang="en-US" sz="3900" b="1">
                <a:solidFill>
                  <a:schemeClr val="tx1"/>
                </a:solidFill>
              </a:rPr>
              <a:t>que</a:t>
            </a:r>
            <a:r>
              <a:rPr lang="en-US" sz="3900">
                <a:solidFill>
                  <a:schemeClr val="tx1"/>
                </a:solidFill>
              </a:rPr>
              <a:t> + </a:t>
            </a:r>
            <a:br>
              <a:rPr lang="en-US" sz="3900">
                <a:solidFill>
                  <a:schemeClr val="tx1"/>
                </a:solidFill>
              </a:rPr>
            </a:br>
            <a:r>
              <a:rPr lang="en-US" sz="3900">
                <a:solidFill>
                  <a:schemeClr val="tx1"/>
                </a:solidFill>
              </a:rPr>
              <a:t>present tense form of the verb</a:t>
            </a:r>
            <a:br>
              <a:rPr lang="en-US" sz="3900">
                <a:solidFill>
                  <a:schemeClr val="tx1"/>
                </a:solidFill>
              </a:rPr>
            </a:br>
            <a:br>
              <a:rPr lang="en-US" sz="2200">
                <a:solidFill>
                  <a:schemeClr val="tx1"/>
                </a:solidFill>
              </a:rPr>
            </a:br>
            <a:endParaRPr lang="en-US" sz="220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C2776B-ABAC-412A-BE45-A963BA10FA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283123"/>
              </p:ext>
            </p:extLst>
          </p:nvPr>
        </p:nvGraphicFramePr>
        <p:xfrm>
          <a:off x="605791" y="1990976"/>
          <a:ext cx="7932419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8236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8F3FA5-91D6-49F7-910E-8EC7768BED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206122"/>
              </p:ext>
            </p:extLst>
          </p:nvPr>
        </p:nvGraphicFramePr>
        <p:xfrm>
          <a:off x="605791" y="1990976"/>
          <a:ext cx="7932419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136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"/>
            <a:ext cx="8748715" cy="563121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900" b="1"/>
              <a:t>Fill in the blank with the correct word: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500" b="1"/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sz="2500"/>
              <a:t>I have been studying in this place for one month.</a:t>
            </a:r>
            <a:br>
              <a:rPr lang="en-US" sz="2500"/>
            </a:br>
            <a:r>
              <a:rPr lang="en-US" sz="2500"/>
              <a:t>________________un </a:t>
            </a:r>
            <a:r>
              <a:rPr lang="en-US" sz="2500" err="1"/>
              <a:t>mes</a:t>
            </a:r>
            <a:r>
              <a:rPr lang="en-US" sz="2500"/>
              <a:t> que </a:t>
            </a:r>
            <a:r>
              <a:rPr lang="en-US" sz="2500" err="1"/>
              <a:t>estudio</a:t>
            </a:r>
            <a:r>
              <a:rPr lang="en-US" sz="2500"/>
              <a:t> </a:t>
            </a:r>
            <a:r>
              <a:rPr lang="en-US" sz="2500" err="1"/>
              <a:t>en</a:t>
            </a:r>
            <a:r>
              <a:rPr lang="en-US" sz="2500"/>
              <a:t> </a:t>
            </a:r>
            <a:r>
              <a:rPr lang="en-US" sz="2500" err="1"/>
              <a:t>este</a:t>
            </a:r>
            <a:r>
              <a:rPr lang="en-US" sz="2500"/>
              <a:t> </a:t>
            </a:r>
            <a:r>
              <a:rPr lang="en-US" sz="2500" err="1"/>
              <a:t>lugar</a:t>
            </a:r>
            <a:r>
              <a:rPr lang="en-US" sz="2500"/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500"/>
          </a:p>
          <a:p>
            <a:pPr marL="0" indent="0">
              <a:lnSpc>
                <a:spcPct val="110000"/>
              </a:lnSpc>
              <a:buNone/>
            </a:pPr>
            <a:r>
              <a:rPr lang="en-US" sz="2500"/>
              <a:t>2. 	I have been studying in this place for one month.</a:t>
            </a:r>
            <a:br>
              <a:rPr lang="en-US" sz="2500"/>
            </a:br>
            <a:r>
              <a:rPr lang="en-US" sz="2500"/>
              <a:t>	</a:t>
            </a:r>
            <a:r>
              <a:rPr lang="en-US" sz="2500" err="1"/>
              <a:t>Hace</a:t>
            </a:r>
            <a:r>
              <a:rPr lang="en-US" sz="2500"/>
              <a:t> un </a:t>
            </a:r>
            <a:r>
              <a:rPr lang="en-US" sz="2500" err="1"/>
              <a:t>mes</a:t>
            </a:r>
            <a:r>
              <a:rPr lang="en-US" sz="2500"/>
              <a:t> que ________________ </a:t>
            </a:r>
            <a:r>
              <a:rPr lang="en-US" sz="2500" err="1"/>
              <a:t>en</a:t>
            </a:r>
            <a:r>
              <a:rPr lang="en-US" sz="2500"/>
              <a:t> </a:t>
            </a:r>
            <a:r>
              <a:rPr lang="en-US" sz="2500" err="1"/>
              <a:t>este</a:t>
            </a:r>
            <a:r>
              <a:rPr lang="en-US" sz="2500"/>
              <a:t> </a:t>
            </a:r>
            <a:r>
              <a:rPr lang="en-US" sz="2500" err="1"/>
              <a:t>lugar</a:t>
            </a:r>
            <a:endParaRPr lang="en-US" sz="2500"/>
          </a:p>
          <a:p>
            <a:pPr marL="0" indent="0">
              <a:lnSpc>
                <a:spcPct val="110000"/>
              </a:lnSpc>
              <a:buNone/>
            </a:pPr>
            <a:endParaRPr lang="en-US" sz="2500"/>
          </a:p>
          <a:p>
            <a:pPr marL="514350" indent="-514350">
              <a:lnSpc>
                <a:spcPct val="110000"/>
              </a:lnSpc>
              <a:buAutoNum type="arabicPeriod" startAt="3"/>
            </a:pPr>
            <a:r>
              <a:rPr lang="en-US" sz="2500"/>
              <a:t>We have been on the soccer team for three years.</a:t>
            </a:r>
            <a:br>
              <a:rPr lang="en-US" sz="2500"/>
            </a:br>
            <a:r>
              <a:rPr lang="en-US" sz="2500"/>
              <a:t>______________ </a:t>
            </a:r>
            <a:r>
              <a:rPr lang="en-US" sz="2500" err="1"/>
              <a:t>tres</a:t>
            </a:r>
            <a:r>
              <a:rPr lang="en-US" sz="2500"/>
              <a:t> </a:t>
            </a:r>
            <a:r>
              <a:rPr lang="en-US" sz="2500" err="1"/>
              <a:t>años</a:t>
            </a:r>
            <a:r>
              <a:rPr lang="en-US" sz="2500"/>
              <a:t> ___________</a:t>
            </a:r>
            <a:r>
              <a:rPr lang="en-US" sz="2500" err="1"/>
              <a:t>estamos</a:t>
            </a:r>
            <a:r>
              <a:rPr lang="en-US" sz="2500"/>
              <a:t> </a:t>
            </a:r>
            <a:r>
              <a:rPr lang="en-US" sz="2500" err="1"/>
              <a:t>en</a:t>
            </a:r>
            <a:r>
              <a:rPr lang="en-US" sz="2500"/>
              <a:t> el </a:t>
            </a:r>
            <a:r>
              <a:rPr lang="en-US" sz="2500" err="1"/>
              <a:t>equipo</a:t>
            </a:r>
            <a:r>
              <a:rPr lang="en-US" sz="2500"/>
              <a:t> de </a:t>
            </a:r>
            <a:r>
              <a:rPr lang="en-US" sz="2500" err="1"/>
              <a:t>fútbol</a:t>
            </a:r>
            <a:r>
              <a:rPr lang="en-US" sz="2500"/>
              <a:t>.</a:t>
            </a:r>
          </a:p>
          <a:p>
            <a:pPr marL="514350" indent="-514350">
              <a:lnSpc>
                <a:spcPct val="110000"/>
              </a:lnSpc>
              <a:buAutoNum type="arabicPeriod" startAt="3"/>
            </a:pPr>
            <a:endParaRPr lang="en-US" sz="2500"/>
          </a:p>
          <a:p>
            <a:pPr marL="0" indent="0">
              <a:lnSpc>
                <a:spcPct val="110000"/>
              </a:lnSpc>
              <a:buNone/>
            </a:pPr>
            <a:r>
              <a:rPr lang="en-US" sz="2500"/>
              <a:t>4.      	We haven't visited Spain for four years.</a:t>
            </a:r>
            <a:br>
              <a:rPr lang="en-US" sz="2500"/>
            </a:br>
            <a:r>
              <a:rPr lang="en-US" sz="2500"/>
              <a:t>	</a:t>
            </a:r>
            <a:r>
              <a:rPr lang="en-US" sz="2500" err="1"/>
              <a:t>Hace</a:t>
            </a:r>
            <a:r>
              <a:rPr lang="en-US" sz="2500"/>
              <a:t> _______________que no </a:t>
            </a:r>
            <a:r>
              <a:rPr lang="en-US" sz="2500" err="1"/>
              <a:t>visitamos</a:t>
            </a:r>
            <a:r>
              <a:rPr lang="en-US" sz="2500"/>
              <a:t> </a:t>
            </a:r>
            <a:r>
              <a:rPr lang="en-US" sz="2500" err="1"/>
              <a:t>España</a:t>
            </a:r>
            <a:endParaRPr lang="en-US" sz="2500"/>
          </a:p>
          <a:p>
            <a:pPr marL="0" indent="0">
              <a:lnSpc>
                <a:spcPct val="110000"/>
              </a:lnSpc>
              <a:buNone/>
            </a:pPr>
            <a:endParaRPr lang="en-US" sz="2500"/>
          </a:p>
          <a:p>
            <a:pPr marL="0" indent="0">
              <a:lnSpc>
                <a:spcPct val="110000"/>
              </a:lnSpc>
              <a:buNone/>
            </a:pPr>
            <a:r>
              <a:rPr lang="en-US" sz="2500"/>
              <a:t>5.  	I have been playing the guitar for many years.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500"/>
              <a:t>	______________ </a:t>
            </a:r>
            <a:r>
              <a:rPr lang="en-US" sz="2500" err="1"/>
              <a:t>muchos</a:t>
            </a:r>
            <a:r>
              <a:rPr lang="en-US" sz="2500"/>
              <a:t> </a:t>
            </a:r>
            <a:r>
              <a:rPr lang="en-US" sz="2500" err="1"/>
              <a:t>años</a:t>
            </a:r>
            <a:r>
              <a:rPr lang="en-US" sz="2500"/>
              <a:t> ______________ </a:t>
            </a:r>
            <a:r>
              <a:rPr lang="en-US" sz="2500" err="1"/>
              <a:t>toco</a:t>
            </a:r>
            <a:r>
              <a:rPr lang="en-US" sz="2500"/>
              <a:t> la </a:t>
            </a:r>
            <a:r>
              <a:rPr lang="en-US" sz="2500" err="1"/>
              <a:t>guitarra</a:t>
            </a:r>
            <a:r>
              <a:rPr lang="en-US" sz="2500"/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000"/>
          </a:p>
          <a:p>
            <a:pPr>
              <a:lnSpc>
                <a:spcPct val="110000"/>
              </a:lnSpc>
            </a:pP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67910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465" y="798881"/>
            <a:ext cx="6505070" cy="10489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Te toca a ti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207CA2-48A5-4D21-8C93-7D2DB477C7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387228"/>
              </p:ext>
            </p:extLst>
          </p:nvPr>
        </p:nvGraphicFramePr>
        <p:xfrm>
          <a:off x="605791" y="1990976"/>
          <a:ext cx="7932419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56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7" name="Group 40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AC04A495-9BCE-4EED-894D-8B5813342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465" y="798881"/>
            <a:ext cx="6505070" cy="1048945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pPr defTabSz="914400"/>
            <a:r>
              <a:rPr lang="en-US"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Question Words:</a:t>
            </a:r>
          </a:p>
        </p:txBody>
      </p:sp>
      <p:graphicFrame>
        <p:nvGraphicFramePr>
          <p:cNvPr id="15" name="Content Placeholder 11">
            <a:extLst>
              <a:ext uri="{FF2B5EF4-FFF2-40B4-BE49-F238E27FC236}">
                <a16:creationId xmlns:a16="http://schemas.microsoft.com/office/drawing/2014/main" id="{A89EFBA1-99FA-4BC2-A729-7437A76F0DB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4585677"/>
              </p:ext>
            </p:extLst>
          </p:nvPr>
        </p:nvGraphicFramePr>
        <p:xfrm>
          <a:off x="965920" y="1707815"/>
          <a:ext cx="2765109" cy="4249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109">
                  <a:extLst>
                    <a:ext uri="{9D8B030D-6E8A-4147-A177-3AD203B41FA5}">
                      <a16:colId xmlns:a16="http://schemas.microsoft.com/office/drawing/2014/main" val="572465595"/>
                    </a:ext>
                  </a:extLst>
                </a:gridCol>
              </a:tblGrid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300">
                          <a:effectLst/>
                        </a:rPr>
                        <a:t>¿Por qué?</a:t>
                      </a:r>
                      <a:endParaRPr lang="en-US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818124532"/>
                  </a:ext>
                </a:extLst>
              </a:tr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300">
                          <a:effectLst/>
                        </a:rPr>
                        <a:t>¿A dónde?</a:t>
                      </a:r>
                      <a:endParaRPr lang="en-US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645942063"/>
                  </a:ext>
                </a:extLst>
              </a:tr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300">
                          <a:effectLst/>
                        </a:rPr>
                        <a:t>¿Cómo?</a:t>
                      </a:r>
                      <a:endParaRPr lang="en-US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096210833"/>
                  </a:ext>
                </a:extLst>
              </a:tr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300">
                          <a:effectLst/>
                        </a:rPr>
                        <a:t>¿Qué?</a:t>
                      </a:r>
                      <a:endParaRPr lang="en-US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3586578082"/>
                  </a:ext>
                </a:extLst>
              </a:tr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300">
                          <a:effectLst/>
                        </a:rPr>
                        <a:t>¿Cuándo?</a:t>
                      </a:r>
                      <a:endParaRPr lang="en-US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1896909593"/>
                  </a:ext>
                </a:extLst>
              </a:tr>
              <a:tr h="620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600">
                          <a:effectLst/>
                        </a:rPr>
                        <a:t>¿Con quién?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740" marR="205740" marT="0" marB="0"/>
                </a:tc>
                <a:extLst>
                  <a:ext uri="{0D108BD9-81ED-4DB2-BD59-A6C34878D82A}">
                    <a16:rowId xmlns:a16="http://schemas.microsoft.com/office/drawing/2014/main" val="283432887"/>
                  </a:ext>
                </a:extLst>
              </a:tr>
            </a:tbl>
          </a:graphicData>
        </a:graphic>
      </p:graphicFrame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2A9F6317-89C0-4B00-AB37-C978864AA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972264"/>
              </p:ext>
            </p:extLst>
          </p:nvPr>
        </p:nvGraphicFramePr>
        <p:xfrm>
          <a:off x="4901751" y="1797046"/>
          <a:ext cx="3295652" cy="4020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5652">
                  <a:extLst>
                    <a:ext uri="{9D8B030D-6E8A-4147-A177-3AD203B41FA5}">
                      <a16:colId xmlns:a16="http://schemas.microsoft.com/office/drawing/2014/main" val="2945351025"/>
                    </a:ext>
                  </a:extLst>
                </a:gridCol>
              </a:tblGrid>
              <a:tr h="411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200">
                          <a:effectLst/>
                        </a:rPr>
                        <a:t>¿Cuál?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4439876"/>
                  </a:ext>
                </a:extLst>
              </a:tr>
              <a:tr h="411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200">
                          <a:effectLst/>
                        </a:rPr>
                        <a:t>¿Dónde?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1892066"/>
                  </a:ext>
                </a:extLst>
              </a:tr>
              <a:tr h="411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200">
                          <a:effectLst/>
                        </a:rPr>
                        <a:t>¿De dónde?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5329945"/>
                  </a:ext>
                </a:extLst>
              </a:tr>
              <a:tr h="411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200">
                          <a:effectLst/>
                        </a:rPr>
                        <a:t>¿A qué hora?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614318"/>
                  </a:ext>
                </a:extLst>
              </a:tr>
              <a:tr h="843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200">
                          <a:effectLst/>
                        </a:rPr>
                        <a:t>¿Cuánto/a? 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200">
                          <a:effectLst/>
                        </a:rPr>
                        <a:t>¿Cuántos / Cuántas?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833601"/>
                  </a:ext>
                </a:extLst>
              </a:tr>
              <a:tr h="411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3200">
                          <a:effectLst/>
                        </a:rPr>
                        <a:t>¿Quién?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1264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8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B817A-B605-4E6C-A570-5E358D0D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 for clues.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F8DA3-9EBA-41F8-97BC-976B4DEFB2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200"/>
              <a:t>______________ is your Spanish Teacher?</a:t>
            </a:r>
          </a:p>
          <a:p>
            <a:r>
              <a:rPr lang="en-US" sz="2200"/>
              <a:t>Sra. Erwin </a:t>
            </a:r>
          </a:p>
          <a:p>
            <a:r>
              <a:rPr lang="en-US" sz="2200"/>
              <a:t>Clearly the question is asking WHO?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CC96A-F2A8-4D24-8B1B-99EABFA07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11221" y="4114800"/>
            <a:ext cx="4571317" cy="2470646"/>
          </a:xfrm>
        </p:spPr>
        <p:txBody>
          <a:bodyPr>
            <a:noAutofit/>
          </a:bodyPr>
          <a:lstStyle/>
          <a:p>
            <a:r>
              <a:rPr lang="en-US" sz="2200"/>
              <a:t>¿___________ </a:t>
            </a:r>
            <a:r>
              <a:rPr lang="en-US" sz="2200" err="1"/>
              <a:t>clases</a:t>
            </a:r>
            <a:r>
              <a:rPr lang="en-US" sz="2200"/>
              <a:t> </a:t>
            </a:r>
            <a:r>
              <a:rPr lang="en-US" sz="2200" err="1"/>
              <a:t>tienes</a:t>
            </a:r>
            <a:r>
              <a:rPr lang="en-US" sz="2200"/>
              <a:t>?</a:t>
            </a:r>
          </a:p>
          <a:p>
            <a:pPr lvl="1"/>
            <a:r>
              <a:rPr lang="en-US" sz="2200"/>
              <a:t>Tengo 4 </a:t>
            </a:r>
            <a:r>
              <a:rPr lang="en-US" sz="2200" err="1"/>
              <a:t>clases</a:t>
            </a:r>
            <a:r>
              <a:rPr lang="en-US" sz="2200"/>
              <a:t>.</a:t>
            </a:r>
          </a:p>
          <a:p>
            <a:pPr lvl="1"/>
            <a:endParaRPr lang="en-US" sz="2200"/>
          </a:p>
          <a:p>
            <a:pPr lvl="1"/>
            <a:r>
              <a:rPr lang="en-US" sz="2200"/>
              <a:t>What clues do we have?</a:t>
            </a:r>
          </a:p>
        </p:txBody>
      </p:sp>
    </p:spTree>
    <p:extLst>
      <p:ext uri="{BB962C8B-B14F-4D97-AF65-F5344CB8AC3E}">
        <p14:creationId xmlns:p14="http://schemas.microsoft.com/office/powerpoint/2010/main" val="263395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12FCB3-62DD-42A5-B4A1-D43314C70BA7}"/>
              </a:ext>
            </a:extLst>
          </p:cNvPr>
          <p:cNvSpPr txBox="1"/>
          <p:nvPr/>
        </p:nvSpPr>
        <p:spPr>
          <a:xfrm>
            <a:off x="2667000" y="609600"/>
            <a:ext cx="563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/>
              <a:t>Forming 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42ED6-FFB9-42B5-9680-78EA5DA1605A}"/>
              </a:ext>
            </a:extLst>
          </p:cNvPr>
          <p:cNvSpPr txBox="1"/>
          <p:nvPr/>
        </p:nvSpPr>
        <p:spPr>
          <a:xfrm>
            <a:off x="914400" y="16002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We can use all of these to ask our classmates about what they do in their </a:t>
            </a:r>
            <a:r>
              <a:rPr lang="en-US" sz="2200" err="1"/>
              <a:t>freetime</a:t>
            </a:r>
            <a:r>
              <a:rPr lang="en-US" sz="2200"/>
              <a:t>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2F5113-FC3B-4DAB-8774-5FA34C01A673}"/>
              </a:ext>
            </a:extLst>
          </p:cNvPr>
          <p:cNvSpPr txBox="1"/>
          <p:nvPr/>
        </p:nvSpPr>
        <p:spPr>
          <a:xfrm>
            <a:off x="1905000" y="2895600"/>
            <a:ext cx="8153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How long have you played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Why do you play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With whom do you play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Where do you play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When do you play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It’s easy!  Question word + what you want to know!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Just remember: there is no DO YOU!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¿</a:t>
            </a:r>
            <a:r>
              <a:rPr lang="en-US" sz="2000" err="1"/>
              <a:t>Dónde</a:t>
            </a:r>
            <a:r>
              <a:rPr lang="en-US" sz="2000"/>
              <a:t> </a:t>
            </a:r>
            <a:r>
              <a:rPr lang="en-US" sz="2000" err="1"/>
              <a:t>juegas</a:t>
            </a:r>
            <a:r>
              <a:rPr lang="en-US" sz="2000"/>
              <a:t> al soccer?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6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F85F-0124-452F-A23F-8B1690F1C3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Quizizz Activity</a:t>
            </a:r>
          </a:p>
        </p:txBody>
      </p:sp>
    </p:spTree>
    <p:extLst>
      <p:ext uri="{BB962C8B-B14F-4D97-AF65-F5344CB8AC3E}">
        <p14:creationId xmlns:p14="http://schemas.microsoft.com/office/powerpoint/2010/main" val="118266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81B05-0FD4-44DA-823E-F8DA2DAC27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La hora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A52DC-5985-4534-8754-D32DF383DE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Telling time</a:t>
            </a:r>
          </a:p>
        </p:txBody>
      </p:sp>
    </p:spTree>
    <p:extLst>
      <p:ext uri="{BB962C8B-B14F-4D97-AF65-F5344CB8AC3E}">
        <p14:creationId xmlns:p14="http://schemas.microsoft.com/office/powerpoint/2010/main" val="166377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82118-AB05-4253-AA23-7DD55F02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¿</a:t>
            </a:r>
            <a:r>
              <a:rPr lang="en-US" err="1"/>
              <a:t>Qué</a:t>
            </a:r>
            <a:r>
              <a:rPr lang="en-US"/>
              <a:t> hora es?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DDB557-4B25-4B73-BEC1-93EAA67C26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15686" y="803186"/>
            <a:ext cx="4271113" cy="524862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s-ES" altLang="en-US" sz="2800" b="1"/>
              <a:t>1:00 = Es la una</a:t>
            </a:r>
          </a:p>
          <a:p>
            <a:pPr eaLnBrk="1" hangingPunct="1">
              <a:buFontTx/>
              <a:buNone/>
            </a:pPr>
            <a:r>
              <a:rPr lang="es-ES" altLang="en-US" sz="2800" b="1"/>
              <a:t>1:25 = Es la una y veinticinco </a:t>
            </a:r>
          </a:p>
          <a:p>
            <a:pPr eaLnBrk="1" hangingPunct="1">
              <a:buFontTx/>
              <a:buNone/>
            </a:pPr>
            <a:r>
              <a:rPr lang="es-ES" altLang="en-US" sz="2800" b="1"/>
              <a:t>2:00 = Son las dos</a:t>
            </a:r>
          </a:p>
          <a:p>
            <a:pPr eaLnBrk="1" hangingPunct="1">
              <a:buFontTx/>
              <a:buNone/>
            </a:pPr>
            <a:endParaRPr lang="es-ES" altLang="en-US" sz="2800" b="1"/>
          </a:p>
          <a:p>
            <a:pPr eaLnBrk="1" hangingPunct="1">
              <a:buFontTx/>
              <a:buNone/>
            </a:pPr>
            <a:r>
              <a:rPr lang="es-ES" altLang="en-US" sz="2800" b="1"/>
              <a:t>5:15   Son las cinco y </a:t>
            </a:r>
            <a:r>
              <a:rPr lang="es-ES" altLang="en-US" sz="2800" b="1">
                <a:solidFill>
                  <a:srgbClr val="FF0000"/>
                </a:solidFill>
              </a:rPr>
              <a:t>cuarto</a:t>
            </a:r>
            <a:r>
              <a:rPr lang="es-ES" altLang="en-US" sz="2800" b="1"/>
              <a:t>  </a:t>
            </a:r>
          </a:p>
          <a:p>
            <a:pPr eaLnBrk="1" hangingPunct="1">
              <a:buFontTx/>
              <a:buNone/>
            </a:pPr>
            <a:r>
              <a:rPr lang="es-ES" altLang="en-US" sz="2800" b="1"/>
              <a:t>		  Son las cinco y quince</a:t>
            </a:r>
          </a:p>
          <a:p>
            <a:pPr eaLnBrk="1" hangingPunct="1">
              <a:buFontTx/>
              <a:buNone/>
            </a:pPr>
            <a:endParaRPr lang="es-ES" altLang="en-US" sz="2800" b="1"/>
          </a:p>
          <a:p>
            <a:pPr eaLnBrk="1" hangingPunct="1">
              <a:buFontTx/>
              <a:buNone/>
            </a:pPr>
            <a:r>
              <a:rPr lang="es-ES" altLang="en-US" sz="2800" b="1"/>
              <a:t>5:30 = Son las cinco y </a:t>
            </a:r>
            <a:r>
              <a:rPr lang="es-ES" altLang="en-US" sz="2800" b="1">
                <a:solidFill>
                  <a:srgbClr val="FF0000"/>
                </a:solidFill>
              </a:rPr>
              <a:t>media</a:t>
            </a:r>
          </a:p>
          <a:p>
            <a:pPr eaLnBrk="1" hangingPunct="1">
              <a:buFontTx/>
              <a:buNone/>
            </a:pPr>
            <a:r>
              <a:rPr lang="es-ES" altLang="en-US" sz="2800" b="1"/>
              <a:t>	          Son las cinco y treinta	</a:t>
            </a:r>
          </a:p>
          <a:p>
            <a:pPr eaLnBrk="1" hangingPunct="1">
              <a:buFontTx/>
              <a:buNone/>
            </a:pPr>
            <a:endParaRPr lang="es-ES" altLang="en-US" sz="2800" b="1"/>
          </a:p>
          <a:p>
            <a:pPr eaLnBrk="1" hangingPunct="1">
              <a:buFontTx/>
              <a:buNone/>
            </a:pPr>
            <a:endParaRPr lang="es-ES" altLang="en-US" sz="2800"/>
          </a:p>
        </p:txBody>
      </p:sp>
    </p:spTree>
    <p:extLst>
      <p:ext uri="{BB962C8B-B14F-4D97-AF65-F5344CB8AC3E}">
        <p14:creationId xmlns:p14="http://schemas.microsoft.com/office/powerpoint/2010/main" val="56690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F20D4EF-8FAD-4B75-813A-C3493EEB30E5}"/>
              </a:ext>
            </a:extLst>
          </p:cNvPr>
          <p:cNvSpPr txBox="1">
            <a:spLocks noChangeArrowheads="1"/>
          </p:cNvSpPr>
          <p:nvPr/>
        </p:nvSpPr>
        <p:spPr>
          <a:xfrm>
            <a:off x="487680" y="234157"/>
            <a:ext cx="8229600" cy="762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b="0" i="0" kern="1200" cap="none" spc="-113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El d</a:t>
            </a:r>
            <a:r>
              <a:rPr lang="en-US" sz="4800" b="1" err="1">
                <a:effectLst>
                  <a:outerShdw blurRad="38100" dist="38100" dir="2700000" algn="tl">
                    <a:srgbClr val="C0C0C0"/>
                  </a:outerShdw>
                </a:effectLst>
              </a:rPr>
              <a:t>ía</a:t>
            </a:r>
            <a:endParaRPr lang="es-ES" sz="4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2640217-22B6-47FF-B10B-12A825F37E9E}"/>
              </a:ext>
            </a:extLst>
          </p:cNvPr>
          <p:cNvSpPr txBox="1">
            <a:spLocks noChangeArrowheads="1"/>
          </p:cNvSpPr>
          <p:nvPr/>
        </p:nvSpPr>
        <p:spPr>
          <a:xfrm>
            <a:off x="636588" y="1094581"/>
            <a:ext cx="8229600" cy="12954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es-ES" altLang="en-US" sz="3000"/>
              <a:t>12:00a.m.-11:59a.m. = </a:t>
            </a:r>
            <a:r>
              <a:rPr lang="en-US" altLang="en-US" sz="3000" b="1"/>
              <a:t>de la </a:t>
            </a:r>
            <a:r>
              <a:rPr lang="en-US" altLang="en-US" sz="3000" b="1" err="1"/>
              <a:t>ma</a:t>
            </a:r>
            <a:r>
              <a:rPr lang="en-US" altLang="en-US" sz="3000" b="1" err="1">
                <a:cs typeface="Arial" panose="020B0604020202020204" pitchFamily="34" charset="0"/>
              </a:rPr>
              <a:t>ñana</a:t>
            </a:r>
            <a:endParaRPr lang="es-ES" altLang="en-US" sz="3000" b="1"/>
          </a:p>
          <a:p>
            <a:pPr>
              <a:buFontTx/>
              <a:buNone/>
            </a:pPr>
            <a:endParaRPr lang="es-ES" altLang="en-US" sz="3000"/>
          </a:p>
          <a:p>
            <a:pPr>
              <a:buFontTx/>
              <a:buNone/>
            </a:pPr>
            <a:endParaRPr lang="es-ES" altLang="en-US" sz="300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4A9403F-BB9F-4BF3-81A9-AB4BC775D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33600"/>
            <a:ext cx="800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n-US"/>
              <a:t>12:00 p.m. = </a:t>
            </a:r>
            <a:r>
              <a:rPr lang="es-ES" altLang="en-US" b="1"/>
              <a:t>mediodía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973B4B00-3DD9-4C3C-94B9-5E1775BC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" y="3495676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s-ES" altLang="en-US"/>
              <a:t>12:00p.m.-5:59 p.m. = </a:t>
            </a:r>
            <a:r>
              <a:rPr lang="es-ES" altLang="en-US" b="1"/>
              <a:t>de la tarde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6F47E09-E6E8-4622-89E1-EDE923DC3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" y="4800600"/>
            <a:ext cx="70508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n-US"/>
              <a:t>6:00p.m. – 11:59 p.m. = </a:t>
            </a:r>
            <a:r>
              <a:rPr lang="es-ES" altLang="en-US" b="1"/>
              <a:t>de la noche    </a:t>
            </a:r>
          </a:p>
        </p:txBody>
      </p:sp>
      <p:pic>
        <p:nvPicPr>
          <p:cNvPr id="7" name="Picture 7" descr="MCj04237980000[1]">
            <a:extLst>
              <a:ext uri="{FF2B5EF4-FFF2-40B4-BE49-F238E27FC236}">
                <a16:creationId xmlns:a16="http://schemas.microsoft.com/office/drawing/2014/main" id="{215BCBD6-82D9-4AA9-B8CB-243814E5C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" y="692151"/>
            <a:ext cx="191452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MCj02909140000[1]">
            <a:extLst>
              <a:ext uri="{FF2B5EF4-FFF2-40B4-BE49-F238E27FC236}">
                <a16:creationId xmlns:a16="http://schemas.microsoft.com/office/drawing/2014/main" id="{2F07FC3B-A4E3-4467-89FB-3885C7C97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752600"/>
            <a:ext cx="1474788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MCj04343770000[1]">
            <a:extLst>
              <a:ext uri="{FF2B5EF4-FFF2-40B4-BE49-F238E27FC236}">
                <a16:creationId xmlns:a16="http://schemas.microsoft.com/office/drawing/2014/main" id="{976ABA85-02EE-48BA-83B9-DE6AF4D43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267200"/>
            <a:ext cx="1600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MCj03675680000[1]">
            <a:extLst>
              <a:ext uri="{FF2B5EF4-FFF2-40B4-BE49-F238E27FC236}">
                <a16:creationId xmlns:a16="http://schemas.microsoft.com/office/drawing/2014/main" id="{EF7FA11E-DA24-46A3-B706-B5A4A24B9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182880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1">
            <a:extLst>
              <a:ext uri="{FF2B5EF4-FFF2-40B4-BE49-F238E27FC236}">
                <a16:creationId xmlns:a16="http://schemas.microsoft.com/office/drawing/2014/main" id="{42C27018-5243-4A94-B2F8-767905A19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94360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n-US"/>
              <a:t>12:00 a.m. =</a:t>
            </a:r>
            <a:r>
              <a:rPr lang="es-ES" altLang="en-US" sz="1800"/>
              <a:t> </a:t>
            </a:r>
            <a:r>
              <a:rPr lang="es-ES" altLang="en-US" b="1"/>
              <a:t>medianoche</a:t>
            </a:r>
            <a:r>
              <a:rPr lang="es-ES" altLang="en-US" sz="1800"/>
              <a:t> </a:t>
            </a:r>
          </a:p>
        </p:txBody>
      </p:sp>
      <p:pic>
        <p:nvPicPr>
          <p:cNvPr id="12" name="Picture 12" descr="MCj03248240000[1]">
            <a:extLst>
              <a:ext uri="{FF2B5EF4-FFF2-40B4-BE49-F238E27FC236}">
                <a16:creationId xmlns:a16="http://schemas.microsoft.com/office/drawing/2014/main" id="{17DAFAEA-0B23-4881-9E5F-2B6D0A01A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29263"/>
            <a:ext cx="1833563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262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B2D90-F2D6-46F5-A59F-2F1F68E5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473" y="2349925"/>
            <a:ext cx="2624234" cy="2456442"/>
          </a:xfrm>
        </p:spPr>
        <p:txBody>
          <a:bodyPr>
            <a:normAutofit/>
          </a:bodyPr>
          <a:lstStyle/>
          <a:p>
            <a:r>
              <a:rPr lang="en-US"/>
              <a:t>Examples</a:t>
            </a:r>
          </a:p>
        </p:txBody>
      </p:sp>
      <p:graphicFrame>
        <p:nvGraphicFramePr>
          <p:cNvPr id="8" name="Rectangle 3">
            <a:extLst>
              <a:ext uri="{FF2B5EF4-FFF2-40B4-BE49-F238E27FC236}">
                <a16:creationId xmlns:a16="http://schemas.microsoft.com/office/drawing/2014/main" id="{5A56B6D8-CCB4-49E8-BB9D-F1D71F8F4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053514"/>
              </p:ext>
            </p:extLst>
          </p:nvPr>
        </p:nvGraphicFramePr>
        <p:xfrm>
          <a:off x="4181167" y="803186"/>
          <a:ext cx="4366325" cy="528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685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7" ma:contentTypeDescription="Create a new document." ma:contentTypeScope="" ma:versionID="f3a95ac92cee1b3afb8708d1c917ed94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1716cf9884454262b519a1cf55c23972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ca3639-9479-4c6c-a7d3-0668ae4e2674}" ma:internalName="TaxCatchAll" ma:showField="CatchAllData" ma:web="963237e8-d506-462c-8b0b-f888912411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62066-1cb3-483f-8532-27e6e46aeb58">
      <Terms xmlns="http://schemas.microsoft.com/office/infopath/2007/PartnerControls"/>
    </lcf76f155ced4ddcb4097134ff3c332f>
    <TaxCatchAll xmlns="963237e8-d506-462c-8b0b-f8889124118b" xsi:nil="true"/>
  </documentManagement>
</p:properties>
</file>

<file path=customXml/itemProps1.xml><?xml version="1.0" encoding="utf-8"?>
<ds:datastoreItem xmlns:ds="http://schemas.openxmlformats.org/officeDocument/2006/customXml" ds:itemID="{21E9D6E5-C501-4035-8682-FD40F666DB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94B148-8086-4692-8ED6-8E799965D4FB}"/>
</file>

<file path=customXml/itemProps3.xml><?xml version="1.0" encoding="utf-8"?>
<ds:datastoreItem xmlns:ds="http://schemas.openxmlformats.org/officeDocument/2006/customXml" ds:itemID="{6F5F53BA-499F-4178-AB26-F3064F23EA49}">
  <ds:schemaRefs>
    <ds:schemaRef ds:uri="http://schemas.openxmlformats.org/package/2006/metadata/core-properties"/>
    <ds:schemaRef ds:uri="http://purl.org/dc/elements/1.1/"/>
    <ds:schemaRef ds:uri="http://www.w3.org/XML/1998/namespace"/>
    <ds:schemaRef ds:uri="ca762066-1cb3-483f-8532-27e6e46aeb58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963237e8-d506-462c-8b0b-f8889124118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890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Rockwell</vt:lpstr>
      <vt:lpstr>Wingdings</vt:lpstr>
      <vt:lpstr>iRespondGraphMaster</vt:lpstr>
      <vt:lpstr>Atlas</vt:lpstr>
      <vt:lpstr>Calentamiento.  </vt:lpstr>
      <vt:lpstr>Question Words:</vt:lpstr>
      <vt:lpstr>Look for clues.</vt:lpstr>
      <vt:lpstr>PowerPoint Presentation</vt:lpstr>
      <vt:lpstr>Quizizz Activity</vt:lpstr>
      <vt:lpstr>La hora</vt:lpstr>
      <vt:lpstr>¿Qué hora es?</vt:lpstr>
      <vt:lpstr>PowerPoint Presentation</vt:lpstr>
      <vt:lpstr>Examples</vt:lpstr>
      <vt:lpstr>¿Qué hora es? </vt:lpstr>
      <vt:lpstr>¿A qué hora?</vt:lpstr>
      <vt:lpstr>PowerPoint Presentation</vt:lpstr>
      <vt:lpstr>Para pedir y dar la hora</vt:lpstr>
      <vt:lpstr>Hacer Time Expressions</vt:lpstr>
      <vt:lpstr>¿Cuánto tiempo hace que…..?  To ask the question how long someone has done something, simply use this structure:  ¿Cuánto tiempo hace que + (present tense verb)?  Ex) ¿Cuánto tiempo hace que estudias español? Ex) ¿Cuánto tiempo hace que ves la tele? Ex) ¿Cuánto tiempo hace que tienes tu perro?     </vt:lpstr>
      <vt:lpstr>Hace + length of time + que +  present tense form of the verb  </vt:lpstr>
      <vt:lpstr>PowerPoint Presentation</vt:lpstr>
      <vt:lpstr>PowerPoint Presentation</vt:lpstr>
      <vt:lpstr>Te toca a 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Calentamiento.  Answer in the chat:</dc:title>
  <dc:creator>Aaren Erwin</dc:creator>
  <cp:lastModifiedBy>Andrea Radford</cp:lastModifiedBy>
  <cp:revision>1</cp:revision>
  <dcterms:created xsi:type="dcterms:W3CDTF">2020-10-08T02:16:50Z</dcterms:created>
  <dcterms:modified xsi:type="dcterms:W3CDTF">2023-03-15T15:09:13Z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0x0101000DCBABEF636B9A40B15DE2ECE1CB036B</vt:lpwstr>
  </property>
  <property fmtid="{D5CDD505-2E9C-101B-9397-08002B2CF9AE}" pid="3" name="MediaServiceImageTags">
    <vt:lpwstr/>
  </property>
</Properties>
</file>