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96" r:id="rId6"/>
    <p:sldId id="283" r:id="rId7"/>
    <p:sldId id="257" r:id="rId8"/>
    <p:sldId id="287" r:id="rId9"/>
    <p:sldId id="293" r:id="rId10"/>
    <p:sldId id="292" r:id="rId11"/>
    <p:sldId id="276" r:id="rId12"/>
    <p:sldId id="294" r:id="rId13"/>
    <p:sldId id="29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aren Erwin" userId="8f50f7a6-8367-4c71-929b-52de566c1a5c" providerId="ADAL" clId="{CC1D1B42-A477-4BC6-9F51-E17204B19BB3}"/>
    <pc:docChg chg="modSld">
      <pc:chgData name="Aaren Erwin" userId="8f50f7a6-8367-4c71-929b-52de566c1a5c" providerId="ADAL" clId="{CC1D1B42-A477-4BC6-9F51-E17204B19BB3}" dt="2023-09-01T17:38:09.705" v="5" actId="20577"/>
      <pc:docMkLst>
        <pc:docMk/>
      </pc:docMkLst>
      <pc:sldChg chg="modSp mod">
        <pc:chgData name="Aaren Erwin" userId="8f50f7a6-8367-4c71-929b-52de566c1a5c" providerId="ADAL" clId="{CC1D1B42-A477-4BC6-9F51-E17204B19BB3}" dt="2023-09-01T17:38:09.705" v="5" actId="20577"/>
        <pc:sldMkLst>
          <pc:docMk/>
          <pc:sldMk cId="2497433264" sldId="296"/>
        </pc:sldMkLst>
        <pc:spChg chg="mod">
          <ac:chgData name="Aaren Erwin" userId="8f50f7a6-8367-4c71-929b-52de566c1a5c" providerId="ADAL" clId="{CC1D1B42-A477-4BC6-9F51-E17204B19BB3}" dt="2023-09-01T17:38:09.705" v="5" actId="20577"/>
          <ac:spMkLst>
            <pc:docMk/>
            <pc:sldMk cId="2497433264" sldId="296"/>
            <ac:spMk id="2" creationId="{E2F5AD58-80FF-4D45-9BD2-386A056F2F3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223C-6BBA-4C78-80E7-70EA3CFFA23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52E0-2253-48DB-A401-84CF15EE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94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223C-6BBA-4C78-80E7-70EA3CFFA23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52E0-2253-48DB-A401-84CF15EE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9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223C-6BBA-4C78-80E7-70EA3CFFA23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52E0-2253-48DB-A401-84CF15EE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33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223C-6BBA-4C78-80E7-70EA3CFFA23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52E0-2253-48DB-A401-84CF15EE8A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1167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223C-6BBA-4C78-80E7-70EA3CFFA23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52E0-2253-48DB-A401-84CF15EE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59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223C-6BBA-4C78-80E7-70EA3CFFA23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52E0-2253-48DB-A401-84CF15EE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77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223C-6BBA-4C78-80E7-70EA3CFFA23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52E0-2253-48DB-A401-84CF15EE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42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223C-6BBA-4C78-80E7-70EA3CFFA23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52E0-2253-48DB-A401-84CF15EE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09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223C-6BBA-4C78-80E7-70EA3CFFA23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52E0-2253-48DB-A401-84CF15EE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48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223C-6BBA-4C78-80E7-70EA3CFFA23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52E0-2253-48DB-A401-84CF15EE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8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223C-6BBA-4C78-80E7-70EA3CFFA23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52E0-2253-48DB-A401-84CF15EE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8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223C-6BBA-4C78-80E7-70EA3CFFA23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52E0-2253-48DB-A401-84CF15EE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4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223C-6BBA-4C78-80E7-70EA3CFFA23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52E0-2253-48DB-A401-84CF15EE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3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223C-6BBA-4C78-80E7-70EA3CFFA23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52E0-2253-48DB-A401-84CF15EE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223C-6BBA-4C78-80E7-70EA3CFFA23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52E0-2253-48DB-A401-84CF15EE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6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223C-6BBA-4C78-80E7-70EA3CFFA23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52E0-2253-48DB-A401-84CF15EE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3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223C-6BBA-4C78-80E7-70EA3CFFA23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52E0-2253-48DB-A401-84CF15EE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0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70C223C-6BBA-4C78-80E7-70EA3CFFA23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252E0-2253-48DB-A401-84CF15EE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68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9E1F5-904F-4030-8CAE-2E1DF68489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275" y="341312"/>
            <a:ext cx="8564245" cy="1446847"/>
          </a:xfrm>
        </p:spPr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2B8C6C-ED3E-4C8C-A30A-E507B8889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1125" y="2154238"/>
            <a:ext cx="9144000" cy="1655762"/>
          </a:xfrm>
        </p:spPr>
        <p:txBody>
          <a:bodyPr>
            <a:noAutofit/>
          </a:bodyPr>
          <a:lstStyle/>
          <a:p>
            <a:r>
              <a:rPr lang="en-US" sz="4500" dirty="0"/>
              <a:t>¿</a:t>
            </a:r>
            <a:r>
              <a:rPr lang="en-US" sz="4500" dirty="0" err="1"/>
              <a:t>Adónde</a:t>
            </a:r>
            <a:r>
              <a:rPr lang="en-US" sz="4500" dirty="0"/>
              <a:t> van </a:t>
            </a:r>
            <a:r>
              <a:rPr lang="en-US" sz="4500" dirty="0" err="1"/>
              <a:t>tú</a:t>
            </a:r>
            <a:r>
              <a:rPr lang="en-US" sz="4500" dirty="0"/>
              <a:t> y </a:t>
            </a:r>
            <a:r>
              <a:rPr lang="en-US" sz="4500" dirty="0" err="1"/>
              <a:t>tu</a:t>
            </a:r>
            <a:r>
              <a:rPr lang="en-US" sz="4500" dirty="0"/>
              <a:t> </a:t>
            </a:r>
            <a:r>
              <a:rPr lang="en-US" sz="4500" dirty="0" err="1"/>
              <a:t>familia</a:t>
            </a:r>
            <a:r>
              <a:rPr lang="en-US" sz="4500" dirty="0"/>
              <a:t> para las </a:t>
            </a:r>
            <a:r>
              <a:rPr lang="en-US" sz="4500" dirty="0" err="1"/>
              <a:t>vacaciones</a:t>
            </a:r>
            <a:r>
              <a:rPr lang="en-US" sz="4500" dirty="0"/>
              <a:t> </a:t>
            </a:r>
            <a:r>
              <a:rPr lang="en-US" sz="4500" dirty="0" err="1"/>
              <a:t>en</a:t>
            </a:r>
            <a:r>
              <a:rPr lang="en-US" sz="4500" dirty="0"/>
              <a:t> </a:t>
            </a:r>
            <a:r>
              <a:rPr lang="en-US" sz="4500" dirty="0" err="1"/>
              <a:t>septiembre</a:t>
            </a:r>
            <a:r>
              <a:rPr lang="en-US" sz="4500" dirty="0"/>
              <a:t>? </a:t>
            </a:r>
          </a:p>
          <a:p>
            <a:endParaRPr lang="en-US" sz="4500" dirty="0"/>
          </a:p>
          <a:p>
            <a:r>
              <a:rPr lang="en-US" sz="4500" dirty="0"/>
              <a:t>¿</a:t>
            </a:r>
            <a:r>
              <a:rPr lang="en-US" sz="4500" dirty="0" err="1"/>
              <a:t>Qué</a:t>
            </a:r>
            <a:r>
              <a:rPr lang="en-US" sz="4500" dirty="0"/>
              <a:t> van a </a:t>
            </a:r>
            <a:r>
              <a:rPr lang="en-US" sz="4500" dirty="0" err="1"/>
              <a:t>hacer</a:t>
            </a:r>
            <a:r>
              <a:rPr lang="en-US" sz="4500" dirty="0"/>
              <a:t> </a:t>
            </a:r>
            <a:r>
              <a:rPr lang="en-US" sz="4500" dirty="0" err="1"/>
              <a:t>ustedes</a:t>
            </a:r>
            <a:r>
              <a:rPr lang="en-US" sz="45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27514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E1DC0-C379-4B4B-B2E0-FECF352FA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66748"/>
            <a:ext cx="10058400" cy="792184"/>
          </a:xfrm>
        </p:spPr>
        <p:txBody>
          <a:bodyPr>
            <a:normAutofit/>
          </a:bodyPr>
          <a:lstStyle/>
          <a:p>
            <a:r>
              <a:rPr lang="en-US"/>
              <a:t>Fine to Good to Great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488141-A117-48EA-B6AF-5723A2CFB754}"/>
              </a:ext>
            </a:extLst>
          </p:cNvPr>
          <p:cNvSpPr txBox="1"/>
          <p:nvPr/>
        </p:nvSpPr>
        <p:spPr>
          <a:xfrm>
            <a:off x="1066800" y="2147299"/>
            <a:ext cx="1018340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/>
              <a:t>Fine – Soy alta.</a:t>
            </a:r>
          </a:p>
          <a:p>
            <a:endParaRPr lang="es-ES_tradnl" sz="3200" dirty="0"/>
          </a:p>
          <a:p>
            <a:r>
              <a:rPr lang="es-ES_tradnl" sz="3200" dirty="0"/>
              <a:t>Good – Soy alta</a:t>
            </a:r>
            <a:r>
              <a:rPr lang="es-ES_tradnl" sz="3200" dirty="0">
                <a:solidFill>
                  <a:srgbClr val="FF0000"/>
                </a:solidFill>
              </a:rPr>
              <a:t> </a:t>
            </a:r>
            <a:r>
              <a:rPr lang="es-ES_tradnl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y</a:t>
            </a:r>
            <a:r>
              <a:rPr lang="es-ES_tradnl" sz="3200" dirty="0">
                <a:solidFill>
                  <a:srgbClr val="FF0000"/>
                </a:solidFill>
              </a:rPr>
              <a:t> </a:t>
            </a:r>
            <a:r>
              <a:rPr lang="es-ES_tradnl" sz="3200" dirty="0"/>
              <a:t>extrovertida </a:t>
            </a:r>
            <a:r>
              <a:rPr lang="es-ES_tradnl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pero</a:t>
            </a:r>
            <a:r>
              <a:rPr lang="es-ES_tradnl" sz="3200" dirty="0"/>
              <a:t> no soy habladora.</a:t>
            </a:r>
          </a:p>
          <a:p>
            <a:endParaRPr lang="es-ES_tradnl" sz="3200" dirty="0"/>
          </a:p>
          <a:p>
            <a:r>
              <a:rPr lang="es-ES_tradnl" sz="3200" dirty="0"/>
              <a:t>Great – Soy alta </a:t>
            </a:r>
            <a:r>
              <a:rPr lang="es-ES_tradnl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y</a:t>
            </a:r>
            <a:r>
              <a:rPr lang="es-ES_tradnl" sz="3200" dirty="0"/>
              <a:t> extrovertida </a:t>
            </a:r>
            <a:r>
              <a:rPr lang="es-ES_tradnl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pero</a:t>
            </a:r>
            <a:r>
              <a:rPr lang="es-ES_tradnl" sz="3200" dirty="0"/>
              <a:t> no soy habladora.  </a:t>
            </a:r>
            <a:r>
              <a:rPr lang="es-ES_tradnl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También</a:t>
            </a:r>
            <a:r>
              <a:rPr lang="es-ES_tradnl" sz="3200" dirty="0"/>
              <a:t>, me gusta bailar.  Voy a la clase de bailar </a:t>
            </a:r>
            <a:r>
              <a:rPr lang="es-ES_tradnl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los martes después de escuela.</a:t>
            </a:r>
          </a:p>
        </p:txBody>
      </p:sp>
    </p:spTree>
    <p:extLst>
      <p:ext uri="{BB962C8B-B14F-4D97-AF65-F5344CB8AC3E}">
        <p14:creationId xmlns:p14="http://schemas.microsoft.com/office/powerpoint/2010/main" val="3291402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5AD58-80FF-4D45-9BD2-386A056F2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Examen de </a:t>
            </a:r>
            <a:r>
              <a:rPr lang="en-US" dirty="0" err="1"/>
              <a:t>escuchar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743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86692-412A-43AD-9B2E-0EFF5F91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380" y="553303"/>
            <a:ext cx="10058400" cy="913547"/>
          </a:xfrm>
        </p:spPr>
        <p:txBody>
          <a:bodyPr/>
          <a:lstStyle/>
          <a:p>
            <a:pPr algn="ctr"/>
            <a:r>
              <a:rPr lang="en-US"/>
              <a:t>Los </a:t>
            </a:r>
            <a:r>
              <a:rPr lang="en-US" err="1"/>
              <a:t>verbos</a:t>
            </a:r>
            <a:r>
              <a:rPr lang="en-US"/>
              <a:t> </a:t>
            </a:r>
            <a:r>
              <a:rPr lang="en-US" err="1"/>
              <a:t>regulares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56CE6-A96D-4069-B439-8CB834F49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1979084"/>
            <a:ext cx="10058400" cy="4193116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/>
              <a:t>What is an infinitive?  </a:t>
            </a:r>
            <a:r>
              <a:rPr lang="en-US" sz="2800"/>
              <a:t>An infinitive is the base form of the verb.</a:t>
            </a:r>
          </a:p>
          <a:p>
            <a:r>
              <a:rPr lang="en-US" sz="2800" b="1"/>
              <a:t>What are the three types of infinitive verbs? </a:t>
            </a:r>
            <a:r>
              <a:rPr lang="en-US" sz="2800"/>
              <a:t>AR, ER and IR</a:t>
            </a:r>
          </a:p>
          <a:p>
            <a:r>
              <a:rPr lang="en-US" sz="2800" b="1"/>
              <a:t>What are the subject pronouns in Spanish?</a:t>
            </a:r>
          </a:p>
          <a:p>
            <a:pPr lvl="1"/>
            <a:r>
              <a:rPr lang="en-US" sz="2600"/>
              <a:t>Yo, Tú, </a:t>
            </a:r>
            <a:r>
              <a:rPr lang="en-US" sz="2600" err="1"/>
              <a:t>él</a:t>
            </a:r>
            <a:r>
              <a:rPr lang="en-US" sz="2600"/>
              <a:t>, </a:t>
            </a:r>
            <a:r>
              <a:rPr lang="en-US" sz="2600" err="1"/>
              <a:t>ella</a:t>
            </a:r>
            <a:r>
              <a:rPr lang="en-US" sz="2600"/>
              <a:t>, </a:t>
            </a:r>
            <a:r>
              <a:rPr lang="en-US" sz="2600" err="1"/>
              <a:t>usted</a:t>
            </a:r>
            <a:r>
              <a:rPr lang="en-US" sz="2600"/>
              <a:t>, </a:t>
            </a:r>
            <a:r>
              <a:rPr lang="en-US" sz="2600" err="1"/>
              <a:t>nosotros</a:t>
            </a:r>
            <a:r>
              <a:rPr lang="en-US" sz="2600"/>
              <a:t>, </a:t>
            </a:r>
            <a:r>
              <a:rPr lang="en-US" sz="2600" err="1"/>
              <a:t>vosotros</a:t>
            </a:r>
            <a:r>
              <a:rPr lang="en-US" sz="2600"/>
              <a:t>, </a:t>
            </a:r>
            <a:r>
              <a:rPr lang="en-US" sz="2600" err="1"/>
              <a:t>ellos</a:t>
            </a:r>
            <a:r>
              <a:rPr lang="en-US" sz="2600"/>
              <a:t>, </a:t>
            </a:r>
            <a:r>
              <a:rPr lang="en-US" sz="2600" err="1"/>
              <a:t>ellas</a:t>
            </a:r>
            <a:r>
              <a:rPr lang="en-US" sz="2600"/>
              <a:t>, </a:t>
            </a:r>
            <a:r>
              <a:rPr lang="en-US" sz="2600" err="1"/>
              <a:t>ustedes</a:t>
            </a:r>
            <a:endParaRPr lang="en-US" sz="2800"/>
          </a:p>
          <a:p>
            <a:r>
              <a:rPr lang="en-US" sz="2800" b="1"/>
              <a:t>How do we change (conjugate) our verbs in the present tense?</a:t>
            </a:r>
          </a:p>
          <a:p>
            <a:pPr lvl="1"/>
            <a:r>
              <a:rPr lang="en-US" sz="2600"/>
              <a:t>Drop the AR, ER or IR from the end.</a:t>
            </a:r>
          </a:p>
          <a:p>
            <a:pPr lvl="1"/>
            <a:r>
              <a:rPr lang="en-US" sz="2600"/>
              <a:t>Find your subject and find the new ending for that subject</a:t>
            </a:r>
          </a:p>
          <a:p>
            <a:pPr lvl="1"/>
            <a:r>
              <a:rPr lang="en-US" sz="2600"/>
              <a:t>Add the new ending to the verb.</a:t>
            </a:r>
          </a:p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040887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5F4C3D25-AD63-4F29-AE1F-EB8E361CA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100" y="542317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Present Tense Endings</a:t>
            </a:r>
            <a:br>
              <a:rPr lang="en-US" altLang="en-US"/>
            </a:br>
            <a:r>
              <a:rPr lang="en-US" altLang="en-US"/>
              <a:t>	</a:t>
            </a:r>
            <a:r>
              <a:rPr lang="en-US" altLang="en-US" err="1"/>
              <a:t>Practica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79E2D-98B0-4EEC-A113-B1E191D3D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7332" y="1904021"/>
            <a:ext cx="2286000" cy="4525962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sz="3200"/>
              <a:t>AR VERBS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sz="3200"/>
              <a:t>o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sz="3200"/>
              <a:t>as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sz="3200"/>
              <a:t>a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sz="3200" err="1"/>
              <a:t>amos</a:t>
            </a:r>
            <a:endParaRPr lang="en-US" sz="3200"/>
          </a:p>
          <a:p>
            <a:pPr>
              <a:buFont typeface="Calibri" pitchFamily="34" charset="0"/>
              <a:buChar char="—"/>
              <a:defRPr/>
            </a:pPr>
            <a:r>
              <a:rPr lang="en-US" sz="3200" err="1"/>
              <a:t>áis</a:t>
            </a:r>
            <a:r>
              <a:rPr lang="en-US" sz="3200"/>
              <a:t> 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sz="3200"/>
              <a:t>an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E00571C-74B6-4336-9CD6-74A5AEC7D16D}"/>
              </a:ext>
            </a:extLst>
          </p:cNvPr>
          <p:cNvSpPr txBox="1">
            <a:spLocks/>
          </p:cNvSpPr>
          <p:nvPr/>
        </p:nvSpPr>
        <p:spPr>
          <a:xfrm>
            <a:off x="4357992" y="1904021"/>
            <a:ext cx="2286000" cy="45259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dirty="0">
                <a:solidFill>
                  <a:schemeClr val="accent3"/>
                </a:solidFill>
              </a:rPr>
              <a:t>ER VERBS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dirty="0">
                <a:solidFill>
                  <a:schemeClr val="accent3"/>
                </a:solidFill>
              </a:rPr>
              <a:t>o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dirty="0">
                <a:solidFill>
                  <a:schemeClr val="accent3"/>
                </a:solidFill>
              </a:rPr>
              <a:t>es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dirty="0">
                <a:solidFill>
                  <a:schemeClr val="accent3"/>
                </a:solidFill>
              </a:rPr>
              <a:t>e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dirty="0" err="1">
                <a:solidFill>
                  <a:schemeClr val="accent3"/>
                </a:solidFill>
              </a:rPr>
              <a:t>emos</a:t>
            </a:r>
            <a:endParaRPr lang="en-US" dirty="0">
              <a:solidFill>
                <a:schemeClr val="accent3"/>
              </a:solidFill>
            </a:endParaRPr>
          </a:p>
          <a:p>
            <a:pPr>
              <a:buFont typeface="Calibri" pitchFamily="34" charset="0"/>
              <a:buChar char="—"/>
              <a:defRPr/>
            </a:pPr>
            <a:r>
              <a:rPr lang="en-US" dirty="0" err="1">
                <a:solidFill>
                  <a:schemeClr val="accent3"/>
                </a:solidFill>
              </a:rPr>
              <a:t>éis</a:t>
            </a:r>
            <a:r>
              <a:rPr lang="en-US" dirty="0">
                <a:solidFill>
                  <a:schemeClr val="accent3"/>
                </a:solidFill>
              </a:rPr>
              <a:t> 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dirty="0" err="1">
                <a:solidFill>
                  <a:schemeClr val="accent3"/>
                </a:solidFill>
              </a:rPr>
              <a:t>en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8B6D48F-FD16-42A8-AAAF-AF7FCC4959EF}"/>
              </a:ext>
            </a:extLst>
          </p:cNvPr>
          <p:cNvSpPr txBox="1">
            <a:spLocks/>
          </p:cNvSpPr>
          <p:nvPr/>
        </p:nvSpPr>
        <p:spPr>
          <a:xfrm>
            <a:off x="7608652" y="1904021"/>
            <a:ext cx="2286000" cy="45259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IR VERBS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o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es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e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imos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>
              <a:buFont typeface="Calibri" pitchFamily="34" charset="0"/>
              <a:buChar char="—"/>
              <a:defRPr/>
            </a:pPr>
            <a:r>
              <a:rPr lang="en-US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ís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en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 - CANTAR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9349" y="2431361"/>
            <a:ext cx="10539230" cy="4023360"/>
          </a:xfrm>
        </p:spPr>
        <p:txBody>
          <a:bodyPr>
            <a:normAutofit/>
          </a:bodyPr>
          <a:lstStyle/>
          <a:p>
            <a:r>
              <a:rPr lang="en-US" sz="3800" dirty="0"/>
              <a:t>Drop the –AR from the verb   </a:t>
            </a:r>
            <a:r>
              <a:rPr lang="en-US" sz="3800" dirty="0" err="1">
                <a:solidFill>
                  <a:srgbClr val="FF0000"/>
                </a:solidFill>
              </a:rPr>
              <a:t>CANT</a:t>
            </a:r>
            <a:r>
              <a:rPr lang="en-US" sz="3800" strike="sngStrike" dirty="0" err="1"/>
              <a:t>ar</a:t>
            </a:r>
            <a:endParaRPr lang="en-US" sz="3800" strike="sngStrike" dirty="0"/>
          </a:p>
          <a:p>
            <a:r>
              <a:rPr lang="en-US" sz="3800" dirty="0">
                <a:solidFill>
                  <a:schemeClr val="tx1"/>
                </a:solidFill>
              </a:rPr>
              <a:t>Find your subject.        </a:t>
            </a:r>
            <a:r>
              <a:rPr lang="en-US" sz="3800" dirty="0">
                <a:solidFill>
                  <a:srgbClr val="FF0000"/>
                </a:solidFill>
              </a:rPr>
              <a:t>YO</a:t>
            </a:r>
            <a:endParaRPr lang="en-US" sz="3800" dirty="0">
              <a:solidFill>
                <a:schemeClr val="tx1"/>
              </a:solidFill>
            </a:endParaRPr>
          </a:p>
          <a:p>
            <a:r>
              <a:rPr lang="en-US" sz="3800" dirty="0">
                <a:solidFill>
                  <a:schemeClr val="tx1"/>
                </a:solidFill>
              </a:rPr>
              <a:t>Find your ending for that subject.      </a:t>
            </a:r>
            <a:r>
              <a:rPr lang="en-US" sz="3800" dirty="0">
                <a:solidFill>
                  <a:srgbClr val="FF0000"/>
                </a:solidFill>
              </a:rPr>
              <a:t>O</a:t>
            </a:r>
            <a:endParaRPr lang="en-US" sz="3800" dirty="0">
              <a:solidFill>
                <a:schemeClr val="tx1"/>
              </a:solidFill>
            </a:endParaRPr>
          </a:p>
          <a:p>
            <a:r>
              <a:rPr lang="en-US" sz="3800" dirty="0">
                <a:solidFill>
                  <a:schemeClr val="tx1"/>
                </a:solidFill>
              </a:rPr>
              <a:t>Add the new ending.</a:t>
            </a:r>
            <a:r>
              <a:rPr lang="en-US" sz="3800" dirty="0"/>
              <a:t>           </a:t>
            </a:r>
            <a:r>
              <a:rPr lang="en-US" sz="3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CANTO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697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 - COMER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228" y="2441635"/>
            <a:ext cx="10058400" cy="4023360"/>
          </a:xfrm>
        </p:spPr>
        <p:txBody>
          <a:bodyPr/>
          <a:lstStyle/>
          <a:p>
            <a:r>
              <a:rPr lang="en-US" sz="3800"/>
              <a:t>Drop the –ER from the verb</a:t>
            </a:r>
          </a:p>
          <a:p>
            <a:r>
              <a:rPr lang="en-US" sz="3800">
                <a:solidFill>
                  <a:schemeClr val="tx1"/>
                </a:solidFill>
              </a:rPr>
              <a:t>Find your subject.</a:t>
            </a:r>
          </a:p>
          <a:p>
            <a:r>
              <a:rPr lang="en-US" sz="3800">
                <a:solidFill>
                  <a:schemeClr val="tx1"/>
                </a:solidFill>
              </a:rPr>
              <a:t>Find your ending for that subject.</a:t>
            </a:r>
          </a:p>
          <a:p>
            <a:r>
              <a:rPr lang="en-US" sz="3800">
                <a:solidFill>
                  <a:schemeClr val="tx1"/>
                </a:solidFill>
              </a:rPr>
              <a:t>Add the new ending.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10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Tú - ESCRIBIR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2777" y="2548037"/>
            <a:ext cx="10058400" cy="4023360"/>
          </a:xfrm>
        </p:spPr>
        <p:txBody>
          <a:bodyPr/>
          <a:lstStyle/>
          <a:p>
            <a:r>
              <a:rPr lang="en-US" sz="3800"/>
              <a:t>Drop the –IR from the verb</a:t>
            </a:r>
          </a:p>
          <a:p>
            <a:r>
              <a:rPr lang="en-US" sz="3800">
                <a:solidFill>
                  <a:schemeClr val="tx1"/>
                </a:solidFill>
              </a:rPr>
              <a:t>Find your subject.</a:t>
            </a:r>
          </a:p>
          <a:p>
            <a:r>
              <a:rPr lang="en-US" sz="3800">
                <a:solidFill>
                  <a:schemeClr val="tx1"/>
                </a:solidFill>
              </a:rPr>
              <a:t>Find your ending for that subject.</a:t>
            </a:r>
          </a:p>
          <a:p>
            <a:r>
              <a:rPr lang="en-US" sz="3800">
                <a:solidFill>
                  <a:schemeClr val="tx1"/>
                </a:solidFill>
              </a:rPr>
              <a:t>Add the new ending.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50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96" y="0"/>
            <a:ext cx="10058400" cy="1450757"/>
          </a:xfrm>
        </p:spPr>
        <p:txBody>
          <a:bodyPr/>
          <a:lstStyle/>
          <a:p>
            <a:r>
              <a:rPr lang="en-US"/>
              <a:t>Conjugate: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896" y="1450757"/>
            <a:ext cx="11231494" cy="4823983"/>
          </a:xfrm>
        </p:spPr>
        <p:txBody>
          <a:bodyPr>
            <a:noAutofit/>
          </a:bodyPr>
          <a:lstStyle/>
          <a:p>
            <a:r>
              <a:rPr lang="en-US" sz="3200" dirty="0"/>
              <a:t>1. ¿___________ </a:t>
            </a:r>
            <a:r>
              <a:rPr lang="en-US" sz="3200" b="1" dirty="0" err="1"/>
              <a:t>tú</a:t>
            </a:r>
            <a:r>
              <a:rPr lang="en-US" sz="3200" dirty="0"/>
              <a:t> </a:t>
            </a:r>
            <a:r>
              <a:rPr lang="en-US" sz="3200" dirty="0" err="1"/>
              <a:t>despues</a:t>
            </a:r>
            <a:r>
              <a:rPr lang="en-US" sz="3200" dirty="0"/>
              <a:t> de </a:t>
            </a:r>
            <a:r>
              <a:rPr lang="en-US" sz="3200" dirty="0" err="1"/>
              <a:t>escuela</a:t>
            </a:r>
            <a:r>
              <a:rPr lang="en-US" sz="3200" dirty="0"/>
              <a:t>? (</a:t>
            </a:r>
            <a:r>
              <a:rPr lang="en-US" sz="3200" dirty="0" err="1"/>
              <a:t>trabajar</a:t>
            </a:r>
            <a:r>
              <a:rPr lang="en-US" sz="3200" dirty="0"/>
              <a:t>)</a:t>
            </a:r>
          </a:p>
          <a:p>
            <a:r>
              <a:rPr lang="en-US" sz="3200" dirty="0"/>
              <a:t>2. </a:t>
            </a:r>
            <a:r>
              <a:rPr lang="en-US" sz="3200" b="1" dirty="0"/>
              <a:t>Mary y yo </a:t>
            </a:r>
            <a:r>
              <a:rPr lang="en-US" sz="3200" dirty="0"/>
              <a:t>_________ </a:t>
            </a:r>
            <a:r>
              <a:rPr lang="en-US" sz="3200" dirty="0" err="1"/>
              <a:t>mucho</a:t>
            </a:r>
            <a:r>
              <a:rPr lang="en-US" sz="3200" dirty="0"/>
              <a:t>. (</a:t>
            </a:r>
            <a:r>
              <a:rPr lang="en-US" sz="3200" dirty="0" err="1"/>
              <a:t>escribir</a:t>
            </a:r>
            <a:r>
              <a:rPr lang="en-US" sz="3200" dirty="0"/>
              <a:t>)</a:t>
            </a:r>
          </a:p>
          <a:p>
            <a:r>
              <a:rPr lang="en-US" sz="3200" dirty="0"/>
              <a:t>3. </a:t>
            </a:r>
            <a:r>
              <a:rPr lang="en-US" sz="3200" b="1" dirty="0"/>
              <a:t>Yo</a:t>
            </a:r>
            <a:r>
              <a:rPr lang="en-US" sz="3200" dirty="0"/>
              <a:t> no _________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monopatín</a:t>
            </a:r>
            <a:r>
              <a:rPr lang="en-US" sz="3200" dirty="0"/>
              <a:t>. (</a:t>
            </a:r>
            <a:r>
              <a:rPr lang="en-US" sz="3200" dirty="0" err="1"/>
              <a:t>montar</a:t>
            </a:r>
            <a:r>
              <a:rPr lang="en-US" sz="3200" dirty="0"/>
              <a:t>)</a:t>
            </a:r>
          </a:p>
          <a:p>
            <a:r>
              <a:rPr lang="en-US" sz="3200" dirty="0"/>
              <a:t>4. </a:t>
            </a:r>
            <a:r>
              <a:rPr lang="en-US" sz="3200" b="1" dirty="0"/>
              <a:t>Reggie</a:t>
            </a:r>
            <a:r>
              <a:rPr lang="en-US" sz="3200" dirty="0"/>
              <a:t> </a:t>
            </a:r>
            <a:r>
              <a:rPr lang="en-US" sz="3200" dirty="0" err="1"/>
              <a:t>siempre</a:t>
            </a:r>
            <a:r>
              <a:rPr lang="en-US" sz="3200" dirty="0"/>
              <a:t> _______ </a:t>
            </a:r>
            <a:r>
              <a:rPr lang="en-US" sz="3200" dirty="0" err="1"/>
              <a:t>por</a:t>
            </a:r>
            <a:r>
              <a:rPr lang="en-US" sz="3200" dirty="0"/>
              <a:t> </a:t>
            </a:r>
            <a:r>
              <a:rPr lang="en-US" sz="3200" dirty="0" err="1"/>
              <a:t>teléfono</a:t>
            </a:r>
            <a:r>
              <a:rPr lang="en-US" sz="3200" dirty="0"/>
              <a:t>. (</a:t>
            </a:r>
            <a:r>
              <a:rPr lang="en-US" sz="3200" dirty="0" err="1"/>
              <a:t>hablar</a:t>
            </a:r>
            <a:r>
              <a:rPr lang="en-US" sz="3200" dirty="0"/>
              <a:t>)</a:t>
            </a:r>
          </a:p>
          <a:p>
            <a:r>
              <a:rPr lang="en-US" sz="3200" dirty="0"/>
              <a:t>5. </a:t>
            </a:r>
            <a:r>
              <a:rPr lang="en-US" sz="3200" b="1" dirty="0"/>
              <a:t>Sra. Erwin </a:t>
            </a:r>
            <a:r>
              <a:rPr lang="en-US" sz="3200" dirty="0"/>
              <a:t>_______ </a:t>
            </a:r>
            <a:r>
              <a:rPr lang="en-US" sz="3200" dirty="0" err="1"/>
              <a:t>en</a:t>
            </a:r>
            <a:r>
              <a:rPr lang="en-US" sz="3200" dirty="0"/>
              <a:t> la </a:t>
            </a:r>
            <a:r>
              <a:rPr lang="en-US" sz="3200" dirty="0" err="1"/>
              <a:t>clase</a:t>
            </a:r>
            <a:r>
              <a:rPr lang="en-US" sz="3200" dirty="0"/>
              <a:t>. (leer)</a:t>
            </a:r>
          </a:p>
          <a:p>
            <a:r>
              <a:rPr lang="en-US" sz="3200" dirty="0"/>
              <a:t>6. </a:t>
            </a:r>
            <a:r>
              <a:rPr lang="en-US" sz="3200" b="1" dirty="0"/>
              <a:t>Jennifer y Sandra </a:t>
            </a:r>
            <a:r>
              <a:rPr lang="en-US" sz="3200" dirty="0" err="1"/>
              <a:t>nunca</a:t>
            </a:r>
            <a:r>
              <a:rPr lang="en-US" sz="3200" dirty="0"/>
              <a:t> ________ para </a:t>
            </a:r>
            <a:r>
              <a:rPr lang="en-US" sz="3200" dirty="0" err="1"/>
              <a:t>los</a:t>
            </a:r>
            <a:r>
              <a:rPr lang="en-US" sz="3200" dirty="0"/>
              <a:t> </a:t>
            </a:r>
            <a:r>
              <a:rPr lang="en-US" sz="3200" dirty="0" err="1"/>
              <a:t>examenes</a:t>
            </a:r>
            <a:r>
              <a:rPr lang="en-US" sz="3200" dirty="0"/>
              <a:t>. (</a:t>
            </a:r>
            <a:r>
              <a:rPr lang="en-US" sz="3200" dirty="0" err="1"/>
              <a:t>estudiar</a:t>
            </a:r>
            <a:r>
              <a:rPr lang="en-US" sz="3200" dirty="0"/>
              <a:t>)</a:t>
            </a:r>
          </a:p>
          <a:p>
            <a:r>
              <a:rPr lang="en-US" sz="3200" dirty="0"/>
              <a:t>7. Mis </a:t>
            </a:r>
            <a:r>
              <a:rPr lang="en-US" sz="3200" b="1" dirty="0"/>
              <a:t>amigos y yo </a:t>
            </a:r>
            <a:r>
              <a:rPr lang="en-US" sz="3200" dirty="0"/>
              <a:t>____________ </a:t>
            </a:r>
            <a:r>
              <a:rPr lang="en-US" sz="3200" dirty="0" err="1"/>
              <a:t>los</a:t>
            </a:r>
            <a:r>
              <a:rPr lang="en-US" sz="3200" dirty="0"/>
              <a:t> </a:t>
            </a:r>
            <a:r>
              <a:rPr lang="en-US" sz="3200" dirty="0" err="1"/>
              <a:t>sábados</a:t>
            </a:r>
            <a:r>
              <a:rPr lang="en-US" sz="3200" dirty="0"/>
              <a:t>. (</a:t>
            </a:r>
            <a:r>
              <a:rPr lang="en-US" sz="3200" dirty="0" err="1"/>
              <a:t>correr</a:t>
            </a:r>
            <a:r>
              <a:rPr 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2523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F8CB7-1E2E-47A0-B720-2AAC92564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Práctica</a:t>
            </a:r>
            <a:r>
              <a:rPr lang="en-US" dirty="0"/>
              <a:t> – Worksheet Review: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2B217-1F4F-4547-ACA3-3CAAA21B5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8952" y="2020395"/>
            <a:ext cx="10058400" cy="4023360"/>
          </a:xfrm>
        </p:spPr>
        <p:txBody>
          <a:bodyPr>
            <a:normAutofit/>
          </a:bodyPr>
          <a:lstStyle/>
          <a:p>
            <a:r>
              <a:rPr lang="en-US" sz="3800"/>
              <a:t>AR and ER/IR verbs</a:t>
            </a:r>
          </a:p>
          <a:p>
            <a:r>
              <a:rPr lang="en-US" sz="3800" err="1"/>
              <a:t>Gustar</a:t>
            </a:r>
            <a:endParaRPr lang="en-US" sz="3800"/>
          </a:p>
          <a:p>
            <a:r>
              <a:rPr lang="en-US" sz="3800" err="1"/>
              <a:t>Ir</a:t>
            </a:r>
            <a:endParaRPr lang="en-US" sz="3800"/>
          </a:p>
          <a:p>
            <a:endParaRPr lang="en-US" sz="3800"/>
          </a:p>
          <a:p>
            <a:r>
              <a:rPr lang="en-US" sz="3800"/>
              <a:t>Writing Tips and Practice</a:t>
            </a:r>
          </a:p>
        </p:txBody>
      </p:sp>
    </p:spTree>
    <p:extLst>
      <p:ext uri="{BB962C8B-B14F-4D97-AF65-F5344CB8AC3E}">
        <p14:creationId xmlns:p14="http://schemas.microsoft.com/office/powerpoint/2010/main" val="1444986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CBABEF636B9A40B15DE2ECE1CB036B" ma:contentTypeVersion="17" ma:contentTypeDescription="Create a new document." ma:contentTypeScope="" ma:versionID="f3a95ac92cee1b3afb8708d1c917ed94">
  <xsd:schema xmlns:xsd="http://www.w3.org/2001/XMLSchema" xmlns:xs="http://www.w3.org/2001/XMLSchema" xmlns:p="http://schemas.microsoft.com/office/2006/metadata/properties" xmlns:ns2="ca762066-1cb3-483f-8532-27e6e46aeb58" xmlns:ns3="963237e8-d506-462c-8b0b-f8889124118b" targetNamespace="http://schemas.microsoft.com/office/2006/metadata/properties" ma:root="true" ma:fieldsID="1716cf9884454262b519a1cf55c23972" ns2:_="" ns3:_="">
    <xsd:import namespace="ca762066-1cb3-483f-8532-27e6e46aeb58"/>
    <xsd:import namespace="963237e8-d506-462c-8b0b-f888912411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762066-1cb3-483f-8532-27e6e46aeb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3237e8-d506-462c-8b0b-f8889124118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bca3639-9479-4c6c-a7d3-0668ae4e2674}" ma:internalName="TaxCatchAll" ma:showField="CatchAllData" ma:web="963237e8-d506-462c-8b0b-f888912411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a762066-1cb3-483f-8532-27e6e46aeb58">
      <Terms xmlns="http://schemas.microsoft.com/office/infopath/2007/PartnerControls"/>
    </lcf76f155ced4ddcb4097134ff3c332f>
    <TaxCatchAll xmlns="963237e8-d506-462c-8b0b-f8889124118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5ACF76-2184-4D75-BB7B-2189D590B9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762066-1cb3-483f-8532-27e6e46aeb58"/>
    <ds:schemaRef ds:uri="963237e8-d506-462c-8b0b-f888912411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7F5D16-7107-4109-97A8-73A2F2AB8045}">
  <ds:schemaRefs>
    <ds:schemaRef ds:uri="http://schemas.microsoft.com/office/2006/metadata/properties"/>
    <ds:schemaRef ds:uri="http://schemas.microsoft.com/office/infopath/2007/PartnerControls"/>
    <ds:schemaRef ds:uri="ca762066-1cb3-483f-8532-27e6e46aeb58"/>
    <ds:schemaRef ds:uri="963237e8-d506-462c-8b0b-f8889124118b"/>
  </ds:schemaRefs>
</ds:datastoreItem>
</file>

<file path=customXml/itemProps3.xml><?xml version="1.0" encoding="utf-8"?>
<ds:datastoreItem xmlns:ds="http://schemas.openxmlformats.org/officeDocument/2006/customXml" ds:itemID="{7AED4603-4BFA-4A7B-9244-258CCA5970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</TotalTime>
  <Words>394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</vt:lpstr>
      <vt:lpstr>Warm Up</vt:lpstr>
      <vt:lpstr>Examen de escuchar.</vt:lpstr>
      <vt:lpstr>Los verbos regulares</vt:lpstr>
      <vt:lpstr>Present Tense Endings  Practica</vt:lpstr>
      <vt:lpstr>YO - CANTAR</vt:lpstr>
      <vt:lpstr>Ana - COMER</vt:lpstr>
      <vt:lpstr>Tú - ESCRIBIR</vt:lpstr>
      <vt:lpstr>Conjugate:</vt:lpstr>
      <vt:lpstr>Práctica – Worksheet Review: </vt:lpstr>
      <vt:lpstr>Fine to Good to Great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Aaren Erwin</dc:creator>
  <cp:lastModifiedBy>Aaren Erwin</cp:lastModifiedBy>
  <cp:revision>1</cp:revision>
  <dcterms:created xsi:type="dcterms:W3CDTF">2023-09-01T16:57:57Z</dcterms:created>
  <dcterms:modified xsi:type="dcterms:W3CDTF">2023-09-01T17:38:27Z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0x0101000DCBABEF636B9A40B15DE2ECE1CB036B</vt:lpwstr>
  </property>
  <property fmtid="{D5CDD505-2E9C-101B-9397-08002B2CF9AE}" pid="3" name="MediaServiceImageTags">
    <vt:lpwstr/>
  </property>
</Properties>
</file>