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24"/>
  </p:notesMasterIdLst>
  <p:sldIdLst>
    <p:sldId id="280" r:id="rId5"/>
    <p:sldId id="285" r:id="rId6"/>
    <p:sldId id="281" r:id="rId7"/>
    <p:sldId id="284" r:id="rId8"/>
    <p:sldId id="257" r:id="rId9"/>
    <p:sldId id="282" r:id="rId10"/>
    <p:sldId id="263" r:id="rId11"/>
    <p:sldId id="264" r:id="rId12"/>
    <p:sldId id="279" r:id="rId13"/>
    <p:sldId id="259" r:id="rId14"/>
    <p:sldId id="260" r:id="rId15"/>
    <p:sldId id="261" r:id="rId16"/>
    <p:sldId id="262" r:id="rId17"/>
    <p:sldId id="265" r:id="rId18"/>
    <p:sldId id="266" r:id="rId19"/>
    <p:sldId id="272" r:id="rId20"/>
    <p:sldId id="277" r:id="rId21"/>
    <p:sldId id="278" r:id="rId22"/>
    <p:sldId id="28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9" d="100"/>
          <a:sy n="39" d="100"/>
        </p:scale>
        <p:origin x="16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4E4DA820-F9D6-43D2-B299-5FF6A9302A07}"/>
    <pc:docChg chg="modSld sldOrd">
      <pc:chgData name="Aaren Erwin" userId="8f50f7a6-8367-4c71-929b-52de566c1a5c" providerId="ADAL" clId="{4E4DA820-F9D6-43D2-B299-5FF6A9302A07}" dt="2022-02-14T15:14:54.340" v="1"/>
      <pc:docMkLst>
        <pc:docMk/>
      </pc:docMkLst>
      <pc:sldChg chg="ord">
        <pc:chgData name="Aaren Erwin" userId="8f50f7a6-8367-4c71-929b-52de566c1a5c" providerId="ADAL" clId="{4E4DA820-F9D6-43D2-B299-5FF6A9302A07}" dt="2022-02-14T15:14:54.340" v="1"/>
        <pc:sldMkLst>
          <pc:docMk/>
          <pc:sldMk cId="2650979801" sldId="281"/>
        </pc:sldMkLst>
      </pc:sldChg>
    </pc:docChg>
  </pc:docChgLst>
  <pc:docChgLst>
    <pc:chgData name="Kierssis Ambert-Prieto" userId="7bd07f02-8f74-4444-8cbd-0077a2efaa39" providerId="ADAL" clId="{76BC9100-9A0F-41F6-802F-6289D822EC77}"/>
    <pc:docChg chg="modSld">
      <pc:chgData name="Kierssis Ambert-Prieto" userId="7bd07f02-8f74-4444-8cbd-0077a2efaa39" providerId="ADAL" clId="{76BC9100-9A0F-41F6-802F-6289D822EC77}" dt="2022-09-11T23:19:40.101" v="1" actId="1076"/>
      <pc:docMkLst>
        <pc:docMk/>
      </pc:docMkLst>
      <pc:sldChg chg="modSp mod">
        <pc:chgData name="Kierssis Ambert-Prieto" userId="7bd07f02-8f74-4444-8cbd-0077a2efaa39" providerId="ADAL" clId="{76BC9100-9A0F-41F6-802F-6289D822EC77}" dt="2022-09-11T23:19:40.101" v="1" actId="1076"/>
        <pc:sldMkLst>
          <pc:docMk/>
          <pc:sldMk cId="2650979801" sldId="281"/>
        </pc:sldMkLst>
        <pc:spChg chg="mod">
          <ac:chgData name="Kierssis Ambert-Prieto" userId="7bd07f02-8f74-4444-8cbd-0077a2efaa39" providerId="ADAL" clId="{76BC9100-9A0F-41F6-802F-6289D822EC77}" dt="2022-09-11T23:19:31.913" v="0" actId="20577"/>
          <ac:spMkLst>
            <pc:docMk/>
            <pc:sldMk cId="2650979801" sldId="281"/>
            <ac:spMk id="8" creationId="{FC422C5D-A496-41F3-87BF-84B229809547}"/>
          </ac:spMkLst>
        </pc:spChg>
        <pc:spChg chg="mod">
          <ac:chgData name="Kierssis Ambert-Prieto" userId="7bd07f02-8f74-4444-8cbd-0077a2efaa39" providerId="ADAL" clId="{76BC9100-9A0F-41F6-802F-6289D822EC77}" dt="2022-09-11T23:19:40.101" v="1" actId="1076"/>
          <ac:spMkLst>
            <pc:docMk/>
            <pc:sldMk cId="2650979801" sldId="281"/>
            <ac:spMk id="24578" creationId="{5F4C3D25-AD63-4F29-AE1F-EB8E361CA5A8}"/>
          </ac:spMkLst>
        </pc:spChg>
      </pc:sldChg>
    </pc:docChg>
  </pc:docChgLst>
  <pc:docChgLst>
    <pc:chgData name="Aaren Erwin" userId="8f50f7a6-8367-4c71-929b-52de566c1a5c" providerId="ADAL" clId="{779EB682-3A39-4E98-B3F9-991D4850E586}"/>
    <pc:docChg chg="undo custSel addSld modSld sldOrd">
      <pc:chgData name="Aaren Erwin" userId="8f50f7a6-8367-4c71-929b-52de566c1a5c" providerId="ADAL" clId="{779EB682-3A39-4E98-B3F9-991D4850E586}" dt="2023-09-13T19:05:15.560" v="573" actId="255"/>
      <pc:docMkLst>
        <pc:docMk/>
      </pc:docMkLst>
      <pc:sldChg chg="modSp mod">
        <pc:chgData name="Aaren Erwin" userId="8f50f7a6-8367-4c71-929b-52de566c1a5c" providerId="ADAL" clId="{779EB682-3A39-4E98-B3F9-991D4850E586}" dt="2022-09-14T15:25:59.409" v="200" actId="20577"/>
        <pc:sldMkLst>
          <pc:docMk/>
          <pc:sldMk cId="0" sldId="259"/>
        </pc:sldMkLst>
        <pc:spChg chg="mod">
          <ac:chgData name="Aaren Erwin" userId="8f50f7a6-8367-4c71-929b-52de566c1a5c" providerId="ADAL" clId="{779EB682-3A39-4E98-B3F9-991D4850E586}" dt="2022-09-14T15:24:53.763" v="165" actId="20577"/>
          <ac:spMkLst>
            <pc:docMk/>
            <pc:sldMk cId="0" sldId="259"/>
            <ac:spMk id="25602" creationId="{C8AA014C-9AA2-4C17-9133-54FCF5306455}"/>
          </ac:spMkLst>
        </pc:spChg>
        <pc:spChg chg="mod">
          <ac:chgData name="Aaren Erwin" userId="8f50f7a6-8367-4c71-929b-52de566c1a5c" providerId="ADAL" clId="{779EB682-3A39-4E98-B3F9-991D4850E586}" dt="2022-09-14T15:25:59.409" v="200" actId="20577"/>
          <ac:spMkLst>
            <pc:docMk/>
            <pc:sldMk cId="0" sldId="259"/>
            <ac:spMk id="25603" creationId="{3AD71967-E2AC-4990-A4A1-BAB83EE390DA}"/>
          </ac:spMkLst>
        </pc:spChg>
        <pc:spChg chg="mod">
          <ac:chgData name="Aaren Erwin" userId="8f50f7a6-8367-4c71-929b-52de566c1a5c" providerId="ADAL" clId="{779EB682-3A39-4E98-B3F9-991D4850E586}" dt="2022-09-14T15:24:57.617" v="172" actId="20577"/>
          <ac:spMkLst>
            <pc:docMk/>
            <pc:sldMk cId="0" sldId="259"/>
            <ac:spMk id="25607" creationId="{B51108AD-6F85-4C7D-BFA2-4C9FAFDB3637}"/>
          </ac:spMkLst>
        </pc:spChg>
        <pc:spChg chg="mod">
          <ac:chgData name="Aaren Erwin" userId="8f50f7a6-8367-4c71-929b-52de566c1a5c" providerId="ADAL" clId="{779EB682-3A39-4E98-B3F9-991D4850E586}" dt="2022-09-14T15:25:01.715" v="177" actId="20577"/>
          <ac:spMkLst>
            <pc:docMk/>
            <pc:sldMk cId="0" sldId="259"/>
            <ac:spMk id="25608" creationId="{864D5886-5B6F-40AF-8B67-5AE9F7DF3B41}"/>
          </ac:spMkLst>
        </pc:spChg>
      </pc:sldChg>
      <pc:sldChg chg="modSp mod">
        <pc:chgData name="Aaren Erwin" userId="8f50f7a6-8367-4c71-929b-52de566c1a5c" providerId="ADAL" clId="{779EB682-3A39-4E98-B3F9-991D4850E586}" dt="2022-09-14T15:34:36.553" v="206" actId="20577"/>
        <pc:sldMkLst>
          <pc:docMk/>
          <pc:sldMk cId="0" sldId="261"/>
        </pc:sldMkLst>
        <pc:spChg chg="mod">
          <ac:chgData name="Aaren Erwin" userId="8f50f7a6-8367-4c71-929b-52de566c1a5c" providerId="ADAL" clId="{779EB682-3A39-4E98-B3F9-991D4850E586}" dt="2022-09-14T14:11:56.002" v="49" actId="20577"/>
          <ac:spMkLst>
            <pc:docMk/>
            <pc:sldMk cId="0" sldId="261"/>
            <ac:spMk id="27650" creationId="{702600C1-34C7-405E-B05F-76DAF8B51C06}"/>
          </ac:spMkLst>
        </pc:spChg>
        <pc:spChg chg="mod">
          <ac:chgData name="Aaren Erwin" userId="8f50f7a6-8367-4c71-929b-52de566c1a5c" providerId="ADAL" clId="{779EB682-3A39-4E98-B3F9-991D4850E586}" dt="2022-09-14T15:34:36.553" v="206" actId="20577"/>
          <ac:spMkLst>
            <pc:docMk/>
            <pc:sldMk cId="0" sldId="261"/>
            <ac:spMk id="27651" creationId="{8FDCB797-5B75-4765-83F8-3D7982C54602}"/>
          </ac:spMkLst>
        </pc:spChg>
        <pc:spChg chg="mod">
          <ac:chgData name="Aaren Erwin" userId="8f50f7a6-8367-4c71-929b-52de566c1a5c" providerId="ADAL" clId="{779EB682-3A39-4E98-B3F9-991D4850E586}" dt="2022-09-14T14:12:00.469" v="55" actId="20577"/>
          <ac:spMkLst>
            <pc:docMk/>
            <pc:sldMk cId="0" sldId="261"/>
            <ac:spMk id="27655" creationId="{319581CA-CE17-4B62-944B-0D0E631E65A4}"/>
          </ac:spMkLst>
        </pc:spChg>
        <pc:spChg chg="mod">
          <ac:chgData name="Aaren Erwin" userId="8f50f7a6-8367-4c71-929b-52de566c1a5c" providerId="ADAL" clId="{779EB682-3A39-4E98-B3F9-991D4850E586}" dt="2022-09-14T14:12:05.748" v="67" actId="20577"/>
          <ac:spMkLst>
            <pc:docMk/>
            <pc:sldMk cId="0" sldId="261"/>
            <ac:spMk id="27656" creationId="{98F1D6F9-A865-4693-B376-75541F693615}"/>
          </ac:spMkLst>
        </pc:spChg>
      </pc:sldChg>
      <pc:sldChg chg="modSp mod">
        <pc:chgData name="Aaren Erwin" userId="8f50f7a6-8367-4c71-929b-52de566c1a5c" providerId="ADAL" clId="{779EB682-3A39-4E98-B3F9-991D4850E586}" dt="2022-09-14T14:13:24.304" v="159" actId="20577"/>
        <pc:sldMkLst>
          <pc:docMk/>
          <pc:sldMk cId="0" sldId="262"/>
        </pc:sldMkLst>
        <pc:spChg chg="mod">
          <ac:chgData name="Aaren Erwin" userId="8f50f7a6-8367-4c71-929b-52de566c1a5c" providerId="ADAL" clId="{779EB682-3A39-4E98-B3F9-991D4850E586}" dt="2022-09-14T14:12:45.310" v="111" actId="20577"/>
          <ac:spMkLst>
            <pc:docMk/>
            <pc:sldMk cId="0" sldId="262"/>
            <ac:spMk id="28674" creationId="{A4C9F643-D85F-49A6-906A-4D1CDFBEE918}"/>
          </ac:spMkLst>
        </pc:spChg>
        <pc:spChg chg="mod">
          <ac:chgData name="Aaren Erwin" userId="8f50f7a6-8367-4c71-929b-52de566c1a5c" providerId="ADAL" clId="{779EB682-3A39-4E98-B3F9-991D4850E586}" dt="2022-09-14T14:13:24.304" v="159" actId="20577"/>
          <ac:spMkLst>
            <pc:docMk/>
            <pc:sldMk cId="0" sldId="262"/>
            <ac:spMk id="28675" creationId="{1445646E-1F1F-4EC0-B2E0-0FC315567FAD}"/>
          </ac:spMkLst>
        </pc:spChg>
        <pc:spChg chg="mod">
          <ac:chgData name="Aaren Erwin" userId="8f50f7a6-8367-4c71-929b-52de566c1a5c" providerId="ADAL" clId="{779EB682-3A39-4E98-B3F9-991D4850E586}" dt="2022-09-14T14:12:49.643" v="116" actId="20577"/>
          <ac:spMkLst>
            <pc:docMk/>
            <pc:sldMk cId="0" sldId="262"/>
            <ac:spMk id="28679" creationId="{B87FC511-7173-4643-953B-D0C65DCB343C}"/>
          </ac:spMkLst>
        </pc:spChg>
        <pc:spChg chg="mod">
          <ac:chgData name="Aaren Erwin" userId="8f50f7a6-8367-4c71-929b-52de566c1a5c" providerId="ADAL" clId="{779EB682-3A39-4E98-B3F9-991D4850E586}" dt="2022-09-14T14:12:55.153" v="125" actId="20577"/>
          <ac:spMkLst>
            <pc:docMk/>
            <pc:sldMk cId="0" sldId="262"/>
            <ac:spMk id="28680" creationId="{EA4FCFE0-E6A2-486F-8756-2E6D4EF073E4}"/>
          </ac:spMkLst>
        </pc:spChg>
      </pc:sldChg>
      <pc:sldChg chg="ord">
        <pc:chgData name="Aaren Erwin" userId="8f50f7a6-8367-4c71-929b-52de566c1a5c" providerId="ADAL" clId="{779EB682-3A39-4E98-B3F9-991D4850E586}" dt="2022-09-12T17:57:45.473" v="1"/>
        <pc:sldMkLst>
          <pc:docMk/>
          <pc:sldMk cId="3542692543" sldId="280"/>
        </pc:sldMkLst>
      </pc:sldChg>
      <pc:sldChg chg="modSp mod">
        <pc:chgData name="Aaren Erwin" userId="8f50f7a6-8367-4c71-929b-52de566c1a5c" providerId="ADAL" clId="{779EB682-3A39-4E98-B3F9-991D4850E586}" dt="2023-09-08T19:05:18.028" v="298" actId="14100"/>
        <pc:sldMkLst>
          <pc:docMk/>
          <pc:sldMk cId="2650979801" sldId="281"/>
        </pc:sldMkLst>
        <pc:spChg chg="mod">
          <ac:chgData name="Aaren Erwin" userId="8f50f7a6-8367-4c71-929b-52de566c1a5c" providerId="ADAL" clId="{779EB682-3A39-4E98-B3F9-991D4850E586}" dt="2023-09-08T19:05:18.028" v="298" actId="14100"/>
          <ac:spMkLst>
            <pc:docMk/>
            <pc:sldMk cId="2650979801" sldId="281"/>
            <ac:spMk id="8" creationId="{FC422C5D-A496-41F3-87BF-84B229809547}"/>
          </ac:spMkLst>
        </pc:spChg>
      </pc:sldChg>
      <pc:sldChg chg="addSp modSp mod">
        <pc:chgData name="Aaren Erwin" userId="8f50f7a6-8367-4c71-929b-52de566c1a5c" providerId="ADAL" clId="{779EB682-3A39-4E98-B3F9-991D4850E586}" dt="2023-09-13T19:05:15.560" v="573" actId="255"/>
        <pc:sldMkLst>
          <pc:docMk/>
          <pc:sldMk cId="900256552" sldId="282"/>
        </pc:sldMkLst>
        <pc:spChg chg="mod">
          <ac:chgData name="Aaren Erwin" userId="8f50f7a6-8367-4c71-929b-52de566c1a5c" providerId="ADAL" clId="{779EB682-3A39-4E98-B3F9-991D4850E586}" dt="2022-09-12T17:58:00.754" v="33" actId="20577"/>
          <ac:spMkLst>
            <pc:docMk/>
            <pc:sldMk cId="900256552" sldId="282"/>
            <ac:spMk id="2" creationId="{8DB5B956-229D-4F0F-BF06-3F83F3F31547}"/>
          </ac:spMkLst>
        </pc:spChg>
        <pc:spChg chg="add mod">
          <ac:chgData name="Aaren Erwin" userId="8f50f7a6-8367-4c71-929b-52de566c1a5c" providerId="ADAL" clId="{779EB682-3A39-4E98-B3F9-991D4850E586}" dt="2023-09-13T19:05:15.560" v="573" actId="255"/>
          <ac:spMkLst>
            <pc:docMk/>
            <pc:sldMk cId="900256552" sldId="282"/>
            <ac:spMk id="3" creationId="{5071BC53-8AB4-4265-88FD-983A4A3C70FE}"/>
          </ac:spMkLst>
        </pc:spChg>
      </pc:sldChg>
      <pc:sldChg chg="ord">
        <pc:chgData name="Aaren Erwin" userId="8f50f7a6-8367-4c71-929b-52de566c1a5c" providerId="ADAL" clId="{779EB682-3A39-4E98-B3F9-991D4850E586}" dt="2023-09-08T19:17:57.094" v="300"/>
        <pc:sldMkLst>
          <pc:docMk/>
          <pc:sldMk cId="1625839686" sldId="284"/>
        </pc:sldMkLst>
      </pc:sldChg>
      <pc:sldChg chg="modSp new mod">
        <pc:chgData name="Aaren Erwin" userId="8f50f7a6-8367-4c71-929b-52de566c1a5c" providerId="ADAL" clId="{779EB682-3A39-4E98-B3F9-991D4850E586}" dt="2023-09-13T12:36:27.832" v="548" actId="20577"/>
        <pc:sldMkLst>
          <pc:docMk/>
          <pc:sldMk cId="811580923" sldId="285"/>
        </pc:sldMkLst>
        <pc:spChg chg="mod">
          <ac:chgData name="Aaren Erwin" userId="8f50f7a6-8367-4c71-929b-52de566c1a5c" providerId="ADAL" clId="{779EB682-3A39-4E98-B3F9-991D4850E586}" dt="2023-09-13T12:35:15.410" v="347" actId="20577"/>
          <ac:spMkLst>
            <pc:docMk/>
            <pc:sldMk cId="811580923" sldId="285"/>
            <ac:spMk id="2" creationId="{9EE0D672-F9BA-4497-B543-6369E5132237}"/>
          </ac:spMkLst>
        </pc:spChg>
        <pc:spChg chg="mod">
          <ac:chgData name="Aaren Erwin" userId="8f50f7a6-8367-4c71-929b-52de566c1a5c" providerId="ADAL" clId="{779EB682-3A39-4E98-B3F9-991D4850E586}" dt="2023-09-13T12:36:27.832" v="548" actId="20577"/>
          <ac:spMkLst>
            <pc:docMk/>
            <pc:sldMk cId="811580923" sldId="285"/>
            <ac:spMk id="3" creationId="{AAE4308E-8AA2-42CB-88AF-24FAB85F8E3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CC528-A384-4B79-ABD9-EFA1D5CA746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567F6FD-03DB-4F07-A24B-F6EE43B84C9B}">
      <dgm:prSet/>
      <dgm:spPr/>
      <dgm:t>
        <a:bodyPr/>
        <a:lstStyle/>
        <a:p>
          <a:r>
            <a:rPr lang="en-US"/>
            <a:t>1. Drop the AR, ER, or IR</a:t>
          </a:r>
        </a:p>
      </dgm:t>
    </dgm:pt>
    <dgm:pt modelId="{7627E400-F748-47CA-9330-4C95D4D8C137}" type="parTrans" cxnId="{659CDE88-DE76-4348-9D49-A0CA7ED25137}">
      <dgm:prSet/>
      <dgm:spPr/>
      <dgm:t>
        <a:bodyPr/>
        <a:lstStyle/>
        <a:p>
          <a:endParaRPr lang="en-US"/>
        </a:p>
      </dgm:t>
    </dgm:pt>
    <dgm:pt modelId="{C342179C-14AE-47D6-BDCF-6D8A0B63F637}" type="sibTrans" cxnId="{659CDE88-DE76-4348-9D49-A0CA7ED25137}">
      <dgm:prSet/>
      <dgm:spPr/>
      <dgm:t>
        <a:bodyPr/>
        <a:lstStyle/>
        <a:p>
          <a:endParaRPr lang="en-US"/>
        </a:p>
      </dgm:t>
    </dgm:pt>
    <dgm:pt modelId="{78282279-94BE-4CA7-A04A-12CE7E489859}">
      <dgm:prSet/>
      <dgm:spPr/>
      <dgm:t>
        <a:bodyPr/>
        <a:lstStyle/>
        <a:p>
          <a:r>
            <a:rPr lang="en-US"/>
            <a:t>2. Find the subject and the new ending</a:t>
          </a:r>
        </a:p>
      </dgm:t>
    </dgm:pt>
    <dgm:pt modelId="{8DBC0E38-D7BF-4459-8FE8-A468F36323BF}" type="parTrans" cxnId="{AE7B1590-D465-4461-BABB-39541BFDD5FC}">
      <dgm:prSet/>
      <dgm:spPr/>
      <dgm:t>
        <a:bodyPr/>
        <a:lstStyle/>
        <a:p>
          <a:endParaRPr lang="en-US"/>
        </a:p>
      </dgm:t>
    </dgm:pt>
    <dgm:pt modelId="{6BAE5E15-69C7-4CC2-91FF-1849DEFFBBC7}" type="sibTrans" cxnId="{AE7B1590-D465-4461-BABB-39541BFDD5FC}">
      <dgm:prSet/>
      <dgm:spPr/>
      <dgm:t>
        <a:bodyPr/>
        <a:lstStyle/>
        <a:p>
          <a:endParaRPr lang="en-US"/>
        </a:p>
      </dgm:t>
    </dgm:pt>
    <dgm:pt modelId="{EA507FB6-9831-4BFA-8373-97CA9AF40F76}">
      <dgm:prSet/>
      <dgm:spPr/>
      <dgm:t>
        <a:bodyPr/>
        <a:lstStyle/>
        <a:p>
          <a:r>
            <a:rPr lang="en-US"/>
            <a:t>3. Write the stem……Do we need to change the spelling or not?</a:t>
          </a:r>
        </a:p>
      </dgm:t>
    </dgm:pt>
    <dgm:pt modelId="{1BA25431-CC0E-4195-B056-D4F0DC8B2C74}" type="parTrans" cxnId="{FD0A541E-061E-4B2F-A2D5-AF0875CFB47B}">
      <dgm:prSet/>
      <dgm:spPr/>
      <dgm:t>
        <a:bodyPr/>
        <a:lstStyle/>
        <a:p>
          <a:endParaRPr lang="en-US"/>
        </a:p>
      </dgm:t>
    </dgm:pt>
    <dgm:pt modelId="{C787C1BE-A0ED-454C-86A9-43CE6E5BF3CE}" type="sibTrans" cxnId="{FD0A541E-061E-4B2F-A2D5-AF0875CFB47B}">
      <dgm:prSet/>
      <dgm:spPr/>
      <dgm:t>
        <a:bodyPr/>
        <a:lstStyle/>
        <a:p>
          <a:endParaRPr lang="en-US"/>
        </a:p>
      </dgm:t>
    </dgm:pt>
    <dgm:pt modelId="{362EB21C-652C-4A64-AE25-E32B01113EA4}">
      <dgm:prSet/>
      <dgm:spPr/>
      <dgm:t>
        <a:bodyPr/>
        <a:lstStyle/>
        <a:p>
          <a:r>
            <a:rPr lang="en-US"/>
            <a:t>4. Add the new ending.</a:t>
          </a:r>
        </a:p>
      </dgm:t>
    </dgm:pt>
    <dgm:pt modelId="{78D6DE70-D692-4F25-89F1-4496C83A7831}" type="parTrans" cxnId="{A2ED4249-B6A2-4E6D-A828-6216E189F2A9}">
      <dgm:prSet/>
      <dgm:spPr/>
      <dgm:t>
        <a:bodyPr/>
        <a:lstStyle/>
        <a:p>
          <a:endParaRPr lang="en-US"/>
        </a:p>
      </dgm:t>
    </dgm:pt>
    <dgm:pt modelId="{FABE6831-733F-458C-ACDE-75EEA6368049}" type="sibTrans" cxnId="{A2ED4249-B6A2-4E6D-A828-6216E189F2A9}">
      <dgm:prSet/>
      <dgm:spPr/>
      <dgm:t>
        <a:bodyPr/>
        <a:lstStyle/>
        <a:p>
          <a:endParaRPr lang="en-US"/>
        </a:p>
      </dgm:t>
    </dgm:pt>
    <dgm:pt modelId="{890D9EAB-92F4-4036-BEBC-9D4EB5CE77E9}" type="pres">
      <dgm:prSet presAssocID="{DC2CC528-A384-4B79-ABD9-EFA1D5CA7460}" presName="linear" presStyleCnt="0">
        <dgm:presLayoutVars>
          <dgm:animLvl val="lvl"/>
          <dgm:resizeHandles val="exact"/>
        </dgm:presLayoutVars>
      </dgm:prSet>
      <dgm:spPr/>
    </dgm:pt>
    <dgm:pt modelId="{92D6F5A7-E388-4B2B-9D43-42BACE8CFD3E}" type="pres">
      <dgm:prSet presAssocID="{0567F6FD-03DB-4F07-A24B-F6EE43B84C9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B5D4D39-5092-4166-87D9-59FA037291AB}" type="pres">
      <dgm:prSet presAssocID="{C342179C-14AE-47D6-BDCF-6D8A0B63F637}" presName="spacer" presStyleCnt="0"/>
      <dgm:spPr/>
    </dgm:pt>
    <dgm:pt modelId="{8440BCF7-92D4-47B0-8F07-436064D68652}" type="pres">
      <dgm:prSet presAssocID="{78282279-94BE-4CA7-A04A-12CE7E48985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83F99A5-DA4A-4D4D-B8BE-BE5FE639C4B3}" type="pres">
      <dgm:prSet presAssocID="{6BAE5E15-69C7-4CC2-91FF-1849DEFFBBC7}" presName="spacer" presStyleCnt="0"/>
      <dgm:spPr/>
    </dgm:pt>
    <dgm:pt modelId="{BA0E3120-38C7-4D5C-B3E7-10F053406D2C}" type="pres">
      <dgm:prSet presAssocID="{EA507FB6-9831-4BFA-8373-97CA9AF40F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0B2E981-A20F-4B4B-8801-BD3B0899260D}" type="pres">
      <dgm:prSet presAssocID="{C787C1BE-A0ED-454C-86A9-43CE6E5BF3CE}" presName="spacer" presStyleCnt="0"/>
      <dgm:spPr/>
    </dgm:pt>
    <dgm:pt modelId="{7895C26C-6C91-4318-B451-F410D3A482B1}" type="pres">
      <dgm:prSet presAssocID="{362EB21C-652C-4A64-AE25-E32B01113EA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D0A541E-061E-4B2F-A2D5-AF0875CFB47B}" srcId="{DC2CC528-A384-4B79-ABD9-EFA1D5CA7460}" destId="{EA507FB6-9831-4BFA-8373-97CA9AF40F76}" srcOrd="2" destOrd="0" parTransId="{1BA25431-CC0E-4195-B056-D4F0DC8B2C74}" sibTransId="{C787C1BE-A0ED-454C-86A9-43CE6E5BF3CE}"/>
    <dgm:cxn modelId="{B3B95A5B-C4BB-4AA5-9A39-5296CC176F0B}" type="presOf" srcId="{362EB21C-652C-4A64-AE25-E32B01113EA4}" destId="{7895C26C-6C91-4318-B451-F410D3A482B1}" srcOrd="0" destOrd="0" presId="urn:microsoft.com/office/officeart/2005/8/layout/vList2"/>
    <dgm:cxn modelId="{A2ED4249-B6A2-4E6D-A828-6216E189F2A9}" srcId="{DC2CC528-A384-4B79-ABD9-EFA1D5CA7460}" destId="{362EB21C-652C-4A64-AE25-E32B01113EA4}" srcOrd="3" destOrd="0" parTransId="{78D6DE70-D692-4F25-89F1-4496C83A7831}" sibTransId="{FABE6831-733F-458C-ACDE-75EEA6368049}"/>
    <dgm:cxn modelId="{A632965A-AD35-4EA3-A151-78E4214B87D7}" type="presOf" srcId="{0567F6FD-03DB-4F07-A24B-F6EE43B84C9B}" destId="{92D6F5A7-E388-4B2B-9D43-42BACE8CFD3E}" srcOrd="0" destOrd="0" presId="urn:microsoft.com/office/officeart/2005/8/layout/vList2"/>
    <dgm:cxn modelId="{659CDE88-DE76-4348-9D49-A0CA7ED25137}" srcId="{DC2CC528-A384-4B79-ABD9-EFA1D5CA7460}" destId="{0567F6FD-03DB-4F07-A24B-F6EE43B84C9B}" srcOrd="0" destOrd="0" parTransId="{7627E400-F748-47CA-9330-4C95D4D8C137}" sibTransId="{C342179C-14AE-47D6-BDCF-6D8A0B63F637}"/>
    <dgm:cxn modelId="{AE7B1590-D465-4461-BABB-39541BFDD5FC}" srcId="{DC2CC528-A384-4B79-ABD9-EFA1D5CA7460}" destId="{78282279-94BE-4CA7-A04A-12CE7E489859}" srcOrd="1" destOrd="0" parTransId="{8DBC0E38-D7BF-4459-8FE8-A468F36323BF}" sibTransId="{6BAE5E15-69C7-4CC2-91FF-1849DEFFBBC7}"/>
    <dgm:cxn modelId="{9B134DB7-9E9C-455E-8472-4D118EB232EB}" type="presOf" srcId="{DC2CC528-A384-4B79-ABD9-EFA1D5CA7460}" destId="{890D9EAB-92F4-4036-BEBC-9D4EB5CE77E9}" srcOrd="0" destOrd="0" presId="urn:microsoft.com/office/officeart/2005/8/layout/vList2"/>
    <dgm:cxn modelId="{8EB557C3-2943-43F8-A8C7-6983274F14DA}" type="presOf" srcId="{78282279-94BE-4CA7-A04A-12CE7E489859}" destId="{8440BCF7-92D4-47B0-8F07-436064D68652}" srcOrd="0" destOrd="0" presId="urn:microsoft.com/office/officeart/2005/8/layout/vList2"/>
    <dgm:cxn modelId="{FFD4EEEA-B892-47B6-9147-9590F3B4CDFF}" type="presOf" srcId="{EA507FB6-9831-4BFA-8373-97CA9AF40F76}" destId="{BA0E3120-38C7-4D5C-B3E7-10F053406D2C}" srcOrd="0" destOrd="0" presId="urn:microsoft.com/office/officeart/2005/8/layout/vList2"/>
    <dgm:cxn modelId="{604C92E1-3CF1-4040-870B-B1249E54D9D6}" type="presParOf" srcId="{890D9EAB-92F4-4036-BEBC-9D4EB5CE77E9}" destId="{92D6F5A7-E388-4B2B-9D43-42BACE8CFD3E}" srcOrd="0" destOrd="0" presId="urn:microsoft.com/office/officeart/2005/8/layout/vList2"/>
    <dgm:cxn modelId="{A412F268-02CC-42DF-92CE-2C82DBB3CA48}" type="presParOf" srcId="{890D9EAB-92F4-4036-BEBC-9D4EB5CE77E9}" destId="{9B5D4D39-5092-4166-87D9-59FA037291AB}" srcOrd="1" destOrd="0" presId="urn:microsoft.com/office/officeart/2005/8/layout/vList2"/>
    <dgm:cxn modelId="{6C6F114E-99D5-4BF8-BD0F-39571519EEFE}" type="presParOf" srcId="{890D9EAB-92F4-4036-BEBC-9D4EB5CE77E9}" destId="{8440BCF7-92D4-47B0-8F07-436064D68652}" srcOrd="2" destOrd="0" presId="urn:microsoft.com/office/officeart/2005/8/layout/vList2"/>
    <dgm:cxn modelId="{9F51D197-0D0F-4264-A7BE-E013851CBEAC}" type="presParOf" srcId="{890D9EAB-92F4-4036-BEBC-9D4EB5CE77E9}" destId="{383F99A5-DA4A-4D4D-B8BE-BE5FE639C4B3}" srcOrd="3" destOrd="0" presId="urn:microsoft.com/office/officeart/2005/8/layout/vList2"/>
    <dgm:cxn modelId="{8E4398AC-6A34-43FA-B749-5D678B1B4D49}" type="presParOf" srcId="{890D9EAB-92F4-4036-BEBC-9D4EB5CE77E9}" destId="{BA0E3120-38C7-4D5C-B3E7-10F053406D2C}" srcOrd="4" destOrd="0" presId="urn:microsoft.com/office/officeart/2005/8/layout/vList2"/>
    <dgm:cxn modelId="{AABF9122-6C31-4F89-9A15-3754D950922E}" type="presParOf" srcId="{890D9EAB-92F4-4036-BEBC-9D4EB5CE77E9}" destId="{00B2E981-A20F-4B4B-8801-BD3B0899260D}" srcOrd="5" destOrd="0" presId="urn:microsoft.com/office/officeart/2005/8/layout/vList2"/>
    <dgm:cxn modelId="{1CD0A011-1DA7-4DB1-BC4F-7FE0B58260DC}" type="presParOf" srcId="{890D9EAB-92F4-4036-BEBC-9D4EB5CE77E9}" destId="{7895C26C-6C91-4318-B451-F410D3A482B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6F5A7-E388-4B2B-9D43-42BACE8CFD3E}">
      <dsp:nvSpPr>
        <dsp:cNvPr id="0" name=""/>
        <dsp:cNvSpPr/>
      </dsp:nvSpPr>
      <dsp:spPr>
        <a:xfrm>
          <a:off x="0" y="60535"/>
          <a:ext cx="6797675" cy="13109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1. Drop the AR, ER, or IR</a:t>
          </a:r>
        </a:p>
      </dsp:txBody>
      <dsp:txXfrm>
        <a:off x="63994" y="124529"/>
        <a:ext cx="6669687" cy="1182942"/>
      </dsp:txXfrm>
    </dsp:sp>
    <dsp:sp modelId="{8440BCF7-92D4-47B0-8F07-436064D68652}">
      <dsp:nvSpPr>
        <dsp:cNvPr id="0" name=""/>
        <dsp:cNvSpPr/>
      </dsp:nvSpPr>
      <dsp:spPr>
        <a:xfrm>
          <a:off x="0" y="1466505"/>
          <a:ext cx="6797675" cy="1310930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2. Find the subject and the new ending</a:t>
          </a:r>
        </a:p>
      </dsp:txBody>
      <dsp:txXfrm>
        <a:off x="63994" y="1530499"/>
        <a:ext cx="6669687" cy="1182942"/>
      </dsp:txXfrm>
    </dsp:sp>
    <dsp:sp modelId="{BA0E3120-38C7-4D5C-B3E7-10F053406D2C}">
      <dsp:nvSpPr>
        <dsp:cNvPr id="0" name=""/>
        <dsp:cNvSpPr/>
      </dsp:nvSpPr>
      <dsp:spPr>
        <a:xfrm>
          <a:off x="0" y="2872476"/>
          <a:ext cx="6797675" cy="1310930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3. Write the stem……Do we need to change the spelling or not?</a:t>
          </a:r>
        </a:p>
      </dsp:txBody>
      <dsp:txXfrm>
        <a:off x="63994" y="2936470"/>
        <a:ext cx="6669687" cy="1182942"/>
      </dsp:txXfrm>
    </dsp:sp>
    <dsp:sp modelId="{7895C26C-6C91-4318-B451-F410D3A482B1}">
      <dsp:nvSpPr>
        <dsp:cNvPr id="0" name=""/>
        <dsp:cNvSpPr/>
      </dsp:nvSpPr>
      <dsp:spPr>
        <a:xfrm>
          <a:off x="0" y="4278446"/>
          <a:ext cx="6797675" cy="131093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4. Add the new ending.</a:t>
          </a:r>
        </a:p>
      </dsp:txBody>
      <dsp:txXfrm>
        <a:off x="63994" y="4342440"/>
        <a:ext cx="6669687" cy="1182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C9710-ADF5-4C92-95B0-769B3087321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02F33-3A09-4C94-A6F4-C8EA9A2A0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82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7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7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8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55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7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5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9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985845-4A1A-4FAD-8D47-85336DA3142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CCB9-AA49-4B27-B338-2775A0A5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Warm 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61847B-6B10-4CD9-A723-0C9CCDD49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30" y="2264834"/>
            <a:ext cx="10934700" cy="4023360"/>
          </a:xfrm>
        </p:spPr>
        <p:txBody>
          <a:bodyPr>
            <a:normAutofit/>
          </a:bodyPr>
          <a:lstStyle/>
          <a:p>
            <a:r>
              <a:rPr lang="en-US" sz="4500"/>
              <a:t>¿</a:t>
            </a:r>
            <a:r>
              <a:rPr lang="en-US" sz="4500" err="1"/>
              <a:t>Qué</a:t>
            </a:r>
            <a:r>
              <a:rPr lang="en-US" sz="4500"/>
              <a:t> </a:t>
            </a:r>
            <a:r>
              <a:rPr lang="en-US" sz="4500" err="1"/>
              <a:t>haces</a:t>
            </a:r>
            <a:r>
              <a:rPr lang="en-US" sz="4500"/>
              <a:t> </a:t>
            </a:r>
            <a:r>
              <a:rPr lang="en-US" sz="4500" err="1"/>
              <a:t>en</a:t>
            </a:r>
            <a:r>
              <a:rPr lang="en-US" sz="4500"/>
              <a:t> </a:t>
            </a:r>
            <a:r>
              <a:rPr lang="en-US" sz="4500" err="1"/>
              <a:t>tu</a:t>
            </a:r>
            <a:r>
              <a:rPr lang="en-US" sz="4500"/>
              <a:t> </a:t>
            </a:r>
            <a:r>
              <a:rPr lang="en-US" sz="4500" err="1"/>
              <a:t>tiempo</a:t>
            </a:r>
            <a:r>
              <a:rPr lang="en-US" sz="4500"/>
              <a:t> libre con </a:t>
            </a:r>
            <a:r>
              <a:rPr lang="en-US" sz="4500" err="1"/>
              <a:t>tus</a:t>
            </a:r>
            <a:r>
              <a:rPr lang="en-US" sz="4500"/>
              <a:t> amigos?</a:t>
            </a:r>
          </a:p>
          <a:p>
            <a:endParaRPr lang="en-US" sz="4500"/>
          </a:p>
          <a:p>
            <a:r>
              <a:rPr lang="en-US" sz="4500"/>
              <a:t>¿</a:t>
            </a:r>
            <a:r>
              <a:rPr lang="en-US" sz="4500" err="1"/>
              <a:t>Qué</a:t>
            </a:r>
            <a:r>
              <a:rPr lang="en-US" sz="4500"/>
              <a:t> </a:t>
            </a:r>
            <a:r>
              <a:rPr lang="en-US" sz="4500" err="1"/>
              <a:t>hace</a:t>
            </a:r>
            <a:r>
              <a:rPr lang="en-US" sz="4500"/>
              <a:t> </a:t>
            </a:r>
            <a:r>
              <a:rPr lang="en-US" sz="4500" err="1"/>
              <a:t>tu</a:t>
            </a:r>
            <a:r>
              <a:rPr lang="en-US" sz="4500"/>
              <a:t> </a:t>
            </a:r>
            <a:r>
              <a:rPr lang="en-US" sz="4500" err="1"/>
              <a:t>familia</a:t>
            </a:r>
            <a:r>
              <a:rPr lang="en-US" sz="4500"/>
              <a:t> los </a:t>
            </a:r>
            <a:r>
              <a:rPr lang="en-US" sz="4500" err="1"/>
              <a:t>sábados</a:t>
            </a:r>
            <a:r>
              <a:rPr lang="en-US" sz="45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269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8AA014C-9AA2-4C17-9133-54FCF5306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429" y="958443"/>
            <a:ext cx="3505200" cy="868362"/>
          </a:xfrm>
        </p:spPr>
        <p:txBody>
          <a:bodyPr/>
          <a:lstStyle/>
          <a:p>
            <a:pPr eaLnBrk="1" hangingPunct="1"/>
            <a:r>
              <a:rPr lang="en-US" altLang="en-US" err="1"/>
              <a:t>dormir</a:t>
            </a:r>
            <a:endParaRPr lang="en-US" altLang="en-US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3AD71967-E2AC-4990-A4A1-BAB83EE39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584" y="3521847"/>
            <a:ext cx="9144000" cy="36877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3000"/>
              <a:t>  Yo   </a:t>
            </a:r>
            <a:r>
              <a:rPr lang="en-US" altLang="en-US" sz="3000" err="1">
                <a:solidFill>
                  <a:srgbClr val="FF0000"/>
                </a:solidFill>
              </a:rPr>
              <a:t>duerm</a:t>
            </a:r>
            <a:r>
              <a:rPr lang="en-US" altLang="en-US" sz="3000" u="sng" err="1">
                <a:solidFill>
                  <a:srgbClr val="92D050"/>
                </a:solidFill>
              </a:rPr>
              <a:t>o</a:t>
            </a:r>
            <a:r>
              <a:rPr lang="en-US" altLang="en-US" sz="3000"/>
              <a:t>				</a:t>
            </a:r>
            <a:r>
              <a:rPr lang="en-US" altLang="en-US" sz="3000" err="1"/>
              <a:t>Nosotros</a:t>
            </a:r>
            <a:r>
              <a:rPr lang="en-US" altLang="en-US" sz="3000"/>
              <a:t> </a:t>
            </a:r>
            <a:r>
              <a:rPr lang="en-US" altLang="en-US" sz="3000" err="1">
                <a:solidFill>
                  <a:srgbClr val="00B0F0"/>
                </a:solidFill>
              </a:rPr>
              <a:t>dorm</a:t>
            </a:r>
            <a:r>
              <a:rPr lang="en-US" altLang="en-US" sz="3000" u="sng" err="1">
                <a:solidFill>
                  <a:srgbClr val="92D050"/>
                </a:solidFill>
              </a:rPr>
              <a:t>imos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Tú	</a:t>
            </a:r>
            <a:r>
              <a:rPr lang="en-US" altLang="en-US" sz="3000" err="1">
                <a:solidFill>
                  <a:srgbClr val="FF0000"/>
                </a:solidFill>
              </a:rPr>
              <a:t>duerm</a:t>
            </a:r>
            <a:r>
              <a:rPr lang="en-US" altLang="en-US" sz="3000" u="sng" err="1">
                <a:solidFill>
                  <a:srgbClr val="92D050"/>
                </a:solidFill>
              </a:rPr>
              <a:t>es</a:t>
            </a:r>
            <a:r>
              <a:rPr lang="en-US" altLang="en-US" sz="3000"/>
              <a:t>			</a:t>
            </a:r>
            <a:r>
              <a:rPr lang="en-US" altLang="en-US" sz="3000" err="1"/>
              <a:t>Vosotros</a:t>
            </a:r>
            <a:r>
              <a:rPr lang="en-US" altLang="en-US" sz="3000"/>
              <a:t>  </a:t>
            </a:r>
            <a:r>
              <a:rPr lang="en-US" altLang="en-US" sz="3000" err="1">
                <a:solidFill>
                  <a:srgbClr val="00B0F0"/>
                </a:solidFill>
              </a:rPr>
              <a:t>dorm</a:t>
            </a:r>
            <a:r>
              <a:rPr lang="en-US" altLang="en-US" sz="3000" u="sng" err="1">
                <a:solidFill>
                  <a:srgbClr val="92D050"/>
                </a:solidFill>
              </a:rPr>
              <a:t>ís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</a:t>
            </a:r>
            <a:r>
              <a:rPr lang="en-US" altLang="en-US" sz="3000" err="1"/>
              <a:t>Él</a:t>
            </a:r>
            <a:r>
              <a:rPr lang="en-US" altLang="en-US" sz="3000"/>
              <a:t>, Ella, </a:t>
            </a:r>
            <a:r>
              <a:rPr lang="en-US" altLang="en-US" sz="3000" err="1"/>
              <a:t>Ud</a:t>
            </a:r>
            <a:r>
              <a:rPr lang="en-US" altLang="en-US" sz="3000"/>
              <a:t>. </a:t>
            </a:r>
            <a:r>
              <a:rPr lang="en-US" altLang="en-US" sz="3000" err="1">
                <a:solidFill>
                  <a:srgbClr val="FF0000"/>
                </a:solidFill>
              </a:rPr>
              <a:t>duerm</a:t>
            </a:r>
            <a:r>
              <a:rPr lang="en-US" altLang="en-US" sz="3000" u="sng" err="1">
                <a:solidFill>
                  <a:srgbClr val="92D050"/>
                </a:solidFill>
              </a:rPr>
              <a:t>e</a:t>
            </a:r>
            <a:r>
              <a:rPr lang="en-US" altLang="en-US" sz="3000"/>
              <a:t>		</a:t>
            </a:r>
            <a:r>
              <a:rPr lang="en-US" altLang="en-US" sz="3000" err="1"/>
              <a:t>Ellos</a:t>
            </a:r>
            <a:r>
              <a:rPr lang="en-US" altLang="en-US" sz="3000"/>
              <a:t>, </a:t>
            </a:r>
            <a:r>
              <a:rPr lang="en-US" altLang="en-US" sz="3000" err="1"/>
              <a:t>Ellas</a:t>
            </a:r>
            <a:r>
              <a:rPr lang="en-US" altLang="en-US" sz="3000"/>
              <a:t>, </a:t>
            </a:r>
            <a:r>
              <a:rPr lang="en-US" altLang="en-US" sz="3000" err="1"/>
              <a:t>Uds</a:t>
            </a:r>
            <a:r>
              <a:rPr lang="en-US" altLang="en-US" sz="3000"/>
              <a:t>.</a:t>
            </a:r>
            <a:r>
              <a:rPr lang="en-US" altLang="en-US" sz="3000">
                <a:solidFill>
                  <a:srgbClr val="FF0000"/>
                </a:solidFill>
              </a:rPr>
              <a:t> </a:t>
            </a:r>
            <a:r>
              <a:rPr lang="en-US" altLang="en-US" sz="3000" err="1">
                <a:solidFill>
                  <a:srgbClr val="FF0000"/>
                </a:solidFill>
              </a:rPr>
              <a:t>duerm</a:t>
            </a:r>
            <a:r>
              <a:rPr lang="en-US" altLang="en-US" sz="3000" u="sng" err="1">
                <a:solidFill>
                  <a:srgbClr val="92D050"/>
                </a:solidFill>
              </a:rPr>
              <a:t>en</a:t>
            </a:r>
            <a:endParaRPr lang="en-US" altLang="en-US" sz="3000" u="sng">
              <a:solidFill>
                <a:srgbClr val="92D05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41EB94-DD09-41D9-90EC-83605B09D5B7}"/>
              </a:ext>
            </a:extLst>
          </p:cNvPr>
          <p:cNvCxnSpPr/>
          <p:nvPr/>
        </p:nvCxnSpPr>
        <p:spPr>
          <a:xfrm rot="5400000">
            <a:off x="6181725" y="2300288"/>
            <a:ext cx="914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F0FD6D-1D2F-4613-B910-700060E0D998}"/>
              </a:ext>
            </a:extLst>
          </p:cNvPr>
          <p:cNvCxnSpPr/>
          <p:nvPr/>
        </p:nvCxnSpPr>
        <p:spPr>
          <a:xfrm>
            <a:off x="6638925" y="27574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317180-22B3-430F-B6C6-A0387069C404}"/>
              </a:ext>
            </a:extLst>
          </p:cNvPr>
          <p:cNvCxnSpPr/>
          <p:nvPr/>
        </p:nvCxnSpPr>
        <p:spPr>
          <a:xfrm>
            <a:off x="6638925" y="22240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07" name="TextBox 9">
            <a:extLst>
              <a:ext uri="{FF2B5EF4-FFF2-40B4-BE49-F238E27FC236}">
                <a16:creationId xmlns:a16="http://schemas.microsoft.com/office/drawing/2014/main" id="{B51108AD-6F85-4C7D-BFA2-4C9FAFDB3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4725" y="199548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Arial" panose="020B0604020202020204" pitchFamily="34" charset="0"/>
              </a:rPr>
              <a:t>dorm</a:t>
            </a:r>
          </a:p>
        </p:txBody>
      </p:sp>
      <p:sp>
        <p:nvSpPr>
          <p:cNvPr id="25608" name="Rectangle 10">
            <a:extLst>
              <a:ext uri="{FF2B5EF4-FFF2-40B4-BE49-F238E27FC236}">
                <a16:creationId xmlns:a16="http://schemas.microsoft.com/office/drawing/2014/main" id="{864D5886-5B6F-40AF-8B67-5AE9F7DF3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5" y="2528889"/>
            <a:ext cx="105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err="1">
                <a:solidFill>
                  <a:srgbClr val="FF0000"/>
                </a:solidFill>
                <a:latin typeface="Arial" panose="020B0604020202020204" pitchFamily="34" charset="0"/>
              </a:rPr>
              <a:t>duerm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F1DC51-5DF6-4271-9BD4-D8082CFFF5BB}"/>
              </a:ext>
            </a:extLst>
          </p:cNvPr>
          <p:cNvCxnSpPr/>
          <p:nvPr/>
        </p:nvCxnSpPr>
        <p:spPr>
          <a:xfrm>
            <a:off x="1133070" y="3459163"/>
            <a:ext cx="39624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F8538E-FF41-4081-B961-55DAD80E60C3}"/>
              </a:ext>
            </a:extLst>
          </p:cNvPr>
          <p:cNvCxnSpPr/>
          <p:nvPr/>
        </p:nvCxnSpPr>
        <p:spPr>
          <a:xfrm rot="5400000">
            <a:off x="4104870" y="4449763"/>
            <a:ext cx="1981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2E403C-2AB0-471D-96FE-97D08410DBBA}"/>
              </a:ext>
            </a:extLst>
          </p:cNvPr>
          <p:cNvCxnSpPr/>
          <p:nvPr/>
        </p:nvCxnSpPr>
        <p:spPr>
          <a:xfrm>
            <a:off x="5095470" y="5440363"/>
            <a:ext cx="4800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28A5D9-7710-4938-9386-5900562404D3}"/>
              </a:ext>
            </a:extLst>
          </p:cNvPr>
          <p:cNvCxnSpPr/>
          <p:nvPr/>
        </p:nvCxnSpPr>
        <p:spPr>
          <a:xfrm>
            <a:off x="1133070" y="6583363"/>
            <a:ext cx="37338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ABE9FC0-D697-40E2-A6C3-632F5A68446E}"/>
              </a:ext>
            </a:extLst>
          </p:cNvPr>
          <p:cNvCxnSpPr/>
          <p:nvPr/>
        </p:nvCxnSpPr>
        <p:spPr>
          <a:xfrm>
            <a:off x="5257800" y="6583363"/>
            <a:ext cx="3886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CB27BEF-DE57-4E68-B9B4-DC098F71DAEE}"/>
              </a:ext>
            </a:extLst>
          </p:cNvPr>
          <p:cNvCxnSpPr/>
          <p:nvPr/>
        </p:nvCxnSpPr>
        <p:spPr>
          <a:xfrm>
            <a:off x="5957989" y="6583363"/>
            <a:ext cx="3810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915B1F9-A775-46ED-AFC3-43296C43481B}"/>
              </a:ext>
            </a:extLst>
          </p:cNvPr>
          <p:cNvCxnSpPr/>
          <p:nvPr/>
        </p:nvCxnSpPr>
        <p:spPr>
          <a:xfrm rot="5400000">
            <a:off x="9334095" y="6011863"/>
            <a:ext cx="1143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8A4E61-F775-4087-9D6B-AD0630839A9A}"/>
              </a:ext>
            </a:extLst>
          </p:cNvPr>
          <p:cNvCxnSpPr/>
          <p:nvPr/>
        </p:nvCxnSpPr>
        <p:spPr>
          <a:xfrm rot="5400000">
            <a:off x="-429030" y="5021263"/>
            <a:ext cx="3124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17" name="TextBox 39">
            <a:extLst>
              <a:ext uri="{FF2B5EF4-FFF2-40B4-BE49-F238E27FC236}">
                <a16:creationId xmlns:a16="http://schemas.microsoft.com/office/drawing/2014/main" id="{74B0BC79-3992-4B0A-A6BD-1640FB5AD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123348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O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UE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19" name="TextBox 1">
            <a:extLst>
              <a:ext uri="{FF2B5EF4-FFF2-40B4-BE49-F238E27FC236}">
                <a16:creationId xmlns:a16="http://schemas.microsoft.com/office/drawing/2014/main" id="{180B0ED3-12C3-4C96-98AF-9407C6BB1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2401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92D050"/>
                </a:solidFill>
              </a:rPr>
              <a:t>Stem-Changing Verbs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73481B9-3F9A-4641-9AAF-A9FC25B8C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6325" y="1004888"/>
            <a:ext cx="3505200" cy="868362"/>
          </a:xfrm>
        </p:spPr>
        <p:txBody>
          <a:bodyPr/>
          <a:lstStyle/>
          <a:p>
            <a:pPr eaLnBrk="1" hangingPunct="1"/>
            <a:r>
              <a:rPr lang="en-US" altLang="en-US"/>
              <a:t>Jugar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5504C38-018E-494A-AD72-687324232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3512343"/>
            <a:ext cx="9144000" cy="3687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600"/>
              <a:t>  </a:t>
            </a:r>
            <a:r>
              <a:rPr lang="en-US" altLang="en-US" sz="3000"/>
              <a:t>Yo   </a:t>
            </a:r>
            <a:r>
              <a:rPr lang="en-US" altLang="en-US" sz="3000" err="1">
                <a:solidFill>
                  <a:srgbClr val="FF0000"/>
                </a:solidFill>
              </a:rPr>
              <a:t>jueg</a:t>
            </a:r>
            <a:r>
              <a:rPr lang="en-US" altLang="en-US" sz="3000" u="sng" err="1">
                <a:solidFill>
                  <a:srgbClr val="92D050"/>
                </a:solidFill>
              </a:rPr>
              <a:t>o</a:t>
            </a:r>
            <a:r>
              <a:rPr lang="en-US" altLang="en-US" sz="3000"/>
              <a:t>				</a:t>
            </a:r>
            <a:r>
              <a:rPr lang="en-US" altLang="en-US" sz="3000" err="1"/>
              <a:t>Nosotros</a:t>
            </a:r>
            <a:r>
              <a:rPr lang="en-US" altLang="en-US" sz="3000"/>
              <a:t> </a:t>
            </a:r>
            <a:r>
              <a:rPr lang="en-US" altLang="en-US" sz="3000" err="1">
                <a:solidFill>
                  <a:srgbClr val="00B0F0"/>
                </a:solidFill>
              </a:rPr>
              <a:t>jug</a:t>
            </a:r>
            <a:r>
              <a:rPr lang="en-US" altLang="en-US" sz="3000" u="sng" err="1">
                <a:solidFill>
                  <a:srgbClr val="92D050"/>
                </a:solidFill>
              </a:rPr>
              <a:t>amos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Tú	</a:t>
            </a:r>
            <a:r>
              <a:rPr lang="en-US" altLang="en-US" sz="3000" err="1">
                <a:solidFill>
                  <a:srgbClr val="FF0000"/>
                </a:solidFill>
              </a:rPr>
              <a:t>jueg</a:t>
            </a:r>
            <a:r>
              <a:rPr lang="en-US" altLang="en-US" sz="3000" u="sng" err="1">
                <a:solidFill>
                  <a:srgbClr val="92D050"/>
                </a:solidFill>
              </a:rPr>
              <a:t>as</a:t>
            </a:r>
            <a:r>
              <a:rPr lang="en-US" altLang="en-US" sz="3000"/>
              <a:t>			</a:t>
            </a:r>
            <a:r>
              <a:rPr lang="en-US" altLang="en-US" sz="3000" err="1"/>
              <a:t>Vosotros</a:t>
            </a:r>
            <a:r>
              <a:rPr lang="en-US" altLang="en-US" sz="3000"/>
              <a:t>  </a:t>
            </a:r>
            <a:r>
              <a:rPr lang="en-US" altLang="en-US" sz="3000" err="1">
                <a:solidFill>
                  <a:srgbClr val="00B0F0"/>
                </a:solidFill>
              </a:rPr>
              <a:t>jug</a:t>
            </a:r>
            <a:r>
              <a:rPr lang="en-US" altLang="en-US" sz="3000" u="sng" err="1">
                <a:solidFill>
                  <a:srgbClr val="92D050"/>
                </a:solidFill>
              </a:rPr>
              <a:t>áis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</a:t>
            </a:r>
            <a:r>
              <a:rPr lang="en-US" altLang="en-US" sz="3000" err="1"/>
              <a:t>Él</a:t>
            </a:r>
            <a:r>
              <a:rPr lang="en-US" altLang="en-US" sz="3000"/>
              <a:t>, Ella, </a:t>
            </a:r>
            <a:r>
              <a:rPr lang="en-US" altLang="en-US" sz="3000" err="1"/>
              <a:t>Ud</a:t>
            </a:r>
            <a:r>
              <a:rPr lang="en-US" altLang="en-US" sz="3000"/>
              <a:t>.  </a:t>
            </a:r>
            <a:r>
              <a:rPr lang="en-US" altLang="en-US" sz="3000" err="1">
                <a:solidFill>
                  <a:srgbClr val="FF0000"/>
                </a:solidFill>
              </a:rPr>
              <a:t>jueg</a:t>
            </a:r>
            <a:r>
              <a:rPr lang="en-US" altLang="en-US" sz="3000" u="sng" err="1">
                <a:solidFill>
                  <a:srgbClr val="92D050"/>
                </a:solidFill>
              </a:rPr>
              <a:t>a</a:t>
            </a:r>
            <a:r>
              <a:rPr lang="en-US" altLang="en-US" sz="3000"/>
              <a:t>		</a:t>
            </a:r>
            <a:r>
              <a:rPr lang="en-US" altLang="en-US" sz="3000" err="1"/>
              <a:t>Ellos</a:t>
            </a:r>
            <a:r>
              <a:rPr lang="en-US" altLang="en-US" sz="3000"/>
              <a:t>, </a:t>
            </a:r>
            <a:r>
              <a:rPr lang="en-US" altLang="en-US" sz="3000" err="1"/>
              <a:t>Ellas</a:t>
            </a:r>
            <a:r>
              <a:rPr lang="en-US" altLang="en-US" sz="3000"/>
              <a:t>, </a:t>
            </a:r>
            <a:r>
              <a:rPr lang="en-US" altLang="en-US" sz="3000" err="1"/>
              <a:t>Uds</a:t>
            </a:r>
            <a:r>
              <a:rPr lang="en-US" altLang="en-US" sz="3000"/>
              <a:t>.</a:t>
            </a:r>
            <a:r>
              <a:rPr lang="en-US" altLang="en-US" sz="3000">
                <a:solidFill>
                  <a:srgbClr val="FF0000"/>
                </a:solidFill>
              </a:rPr>
              <a:t> </a:t>
            </a:r>
            <a:r>
              <a:rPr lang="en-US" altLang="en-US" sz="3000" err="1">
                <a:solidFill>
                  <a:srgbClr val="FF0000"/>
                </a:solidFill>
              </a:rPr>
              <a:t>jueg</a:t>
            </a:r>
            <a:r>
              <a:rPr lang="en-US" altLang="en-US" sz="3000" u="sng" err="1">
                <a:solidFill>
                  <a:srgbClr val="92D050"/>
                </a:solidFill>
              </a:rPr>
              <a:t>an</a:t>
            </a:r>
            <a:endParaRPr lang="en-US" altLang="en-US" sz="3000" u="sng">
              <a:solidFill>
                <a:srgbClr val="92D05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61B2929-4D81-4044-91AD-5678E386DCD6}"/>
              </a:ext>
            </a:extLst>
          </p:cNvPr>
          <p:cNvCxnSpPr/>
          <p:nvPr/>
        </p:nvCxnSpPr>
        <p:spPr>
          <a:xfrm rot="5400000">
            <a:off x="6181725" y="2300288"/>
            <a:ext cx="914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8B3F99-FD5D-426B-A075-016080A87F0E}"/>
              </a:ext>
            </a:extLst>
          </p:cNvPr>
          <p:cNvCxnSpPr/>
          <p:nvPr/>
        </p:nvCxnSpPr>
        <p:spPr>
          <a:xfrm>
            <a:off x="6638925" y="27574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BABCAFC-C37A-40A2-B740-FD89CFEA9BA3}"/>
              </a:ext>
            </a:extLst>
          </p:cNvPr>
          <p:cNvCxnSpPr/>
          <p:nvPr/>
        </p:nvCxnSpPr>
        <p:spPr>
          <a:xfrm>
            <a:off x="6638925" y="22240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31" name="TextBox 9">
            <a:extLst>
              <a:ext uri="{FF2B5EF4-FFF2-40B4-BE49-F238E27FC236}">
                <a16:creationId xmlns:a16="http://schemas.microsoft.com/office/drawing/2014/main" id="{2FF58F0D-4F7A-4A97-959B-FEC7706BD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4725" y="199548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Arial" panose="020B0604020202020204" pitchFamily="34" charset="0"/>
              </a:rPr>
              <a:t>Jug</a:t>
            </a:r>
          </a:p>
        </p:txBody>
      </p:sp>
      <p:sp>
        <p:nvSpPr>
          <p:cNvPr id="26632" name="Rectangle 10">
            <a:extLst>
              <a:ext uri="{FF2B5EF4-FFF2-40B4-BE49-F238E27FC236}">
                <a16:creationId xmlns:a16="http://schemas.microsoft.com/office/drawing/2014/main" id="{20B8FAE7-66B1-4FC0-AF99-A16C8BED8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5" y="2528889"/>
            <a:ext cx="852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Jueg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95253D-633A-49D4-89D3-4BA0F43E7E8C}"/>
              </a:ext>
            </a:extLst>
          </p:cNvPr>
          <p:cNvCxnSpPr/>
          <p:nvPr/>
        </p:nvCxnSpPr>
        <p:spPr>
          <a:xfrm>
            <a:off x="800910" y="3459163"/>
            <a:ext cx="39624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78114A-665F-4D86-B1E6-A84F9A8478A2}"/>
              </a:ext>
            </a:extLst>
          </p:cNvPr>
          <p:cNvCxnSpPr/>
          <p:nvPr/>
        </p:nvCxnSpPr>
        <p:spPr>
          <a:xfrm rot="5400000">
            <a:off x="3772710" y="4449763"/>
            <a:ext cx="1981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808A168-C6E9-4B07-9A7B-A905C1B33D28}"/>
              </a:ext>
            </a:extLst>
          </p:cNvPr>
          <p:cNvCxnSpPr/>
          <p:nvPr/>
        </p:nvCxnSpPr>
        <p:spPr>
          <a:xfrm>
            <a:off x="4763310" y="5440363"/>
            <a:ext cx="4800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6FA9C2-D1B3-4CF4-87CB-96E9EEC4EA24}"/>
              </a:ext>
            </a:extLst>
          </p:cNvPr>
          <p:cNvCxnSpPr/>
          <p:nvPr/>
        </p:nvCxnSpPr>
        <p:spPr>
          <a:xfrm>
            <a:off x="800910" y="6583363"/>
            <a:ext cx="37338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2442C30-FFFF-4B96-8B8F-168A0309F148}"/>
              </a:ext>
            </a:extLst>
          </p:cNvPr>
          <p:cNvCxnSpPr/>
          <p:nvPr/>
        </p:nvCxnSpPr>
        <p:spPr>
          <a:xfrm>
            <a:off x="4382310" y="6583363"/>
            <a:ext cx="3886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2201D5-4FE9-4F44-9DF9-4982A0D718F6}"/>
              </a:ext>
            </a:extLst>
          </p:cNvPr>
          <p:cNvCxnSpPr/>
          <p:nvPr/>
        </p:nvCxnSpPr>
        <p:spPr>
          <a:xfrm>
            <a:off x="5763435" y="6583363"/>
            <a:ext cx="3810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C97F70-C1EB-4896-84E3-0B5CD582CA91}"/>
              </a:ext>
            </a:extLst>
          </p:cNvPr>
          <p:cNvCxnSpPr/>
          <p:nvPr/>
        </p:nvCxnSpPr>
        <p:spPr>
          <a:xfrm rot="5400000">
            <a:off x="9001935" y="6011863"/>
            <a:ext cx="1143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718CBC1-3920-4E89-93B4-AF6D07A9D21D}"/>
              </a:ext>
            </a:extLst>
          </p:cNvPr>
          <p:cNvCxnSpPr/>
          <p:nvPr/>
        </p:nvCxnSpPr>
        <p:spPr>
          <a:xfrm rot="5400000">
            <a:off x="-761190" y="5021263"/>
            <a:ext cx="3124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41" name="TextBox 39">
            <a:extLst>
              <a:ext uri="{FF2B5EF4-FFF2-40B4-BE49-F238E27FC236}">
                <a16:creationId xmlns:a16="http://schemas.microsoft.com/office/drawing/2014/main" id="{C60329D4-83BB-4776-9CBF-2139A2517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123348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U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UE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6643" name="TextBox 1">
            <a:extLst>
              <a:ext uri="{FF2B5EF4-FFF2-40B4-BE49-F238E27FC236}">
                <a16:creationId xmlns:a16="http://schemas.microsoft.com/office/drawing/2014/main" id="{C18308AB-E846-4201-B245-B4C8921D5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2401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92D050"/>
                </a:solidFill>
              </a:rPr>
              <a:t>Stem-Changing Verbs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702600C1-34C7-405E-B05F-76DAF8B5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523" y="873060"/>
            <a:ext cx="3505200" cy="868362"/>
          </a:xfrm>
        </p:spPr>
        <p:txBody>
          <a:bodyPr/>
          <a:lstStyle/>
          <a:p>
            <a:pPr eaLnBrk="1" hangingPunct="1"/>
            <a:r>
              <a:rPr lang="en-US" altLang="en-US" err="1"/>
              <a:t>Preferir</a:t>
            </a:r>
            <a:endParaRPr lang="en-US" altLang="en-US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8FDCB797-5B75-4765-83F8-3D7982C54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3429000"/>
            <a:ext cx="9144000" cy="36877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3000"/>
              <a:t>  Yo   </a:t>
            </a:r>
            <a:r>
              <a:rPr lang="en-US" altLang="en-US" sz="3000" err="1">
                <a:solidFill>
                  <a:srgbClr val="FF0000"/>
                </a:solidFill>
              </a:rPr>
              <a:t>prefier</a:t>
            </a:r>
            <a:r>
              <a:rPr lang="en-US" altLang="en-US" sz="3000" u="sng" err="1">
                <a:solidFill>
                  <a:srgbClr val="92D050"/>
                </a:solidFill>
              </a:rPr>
              <a:t>o</a:t>
            </a:r>
            <a:r>
              <a:rPr lang="en-US" altLang="en-US" sz="3000"/>
              <a:t>				</a:t>
            </a:r>
            <a:r>
              <a:rPr lang="en-US" altLang="en-US" sz="3000" err="1"/>
              <a:t>Nosotros</a:t>
            </a:r>
            <a:r>
              <a:rPr lang="en-US" altLang="en-US" sz="3000"/>
              <a:t> </a:t>
            </a:r>
            <a:r>
              <a:rPr lang="en-US" altLang="en-US" sz="3000" err="1">
                <a:solidFill>
                  <a:srgbClr val="00B0F0"/>
                </a:solidFill>
              </a:rPr>
              <a:t>prefer</a:t>
            </a:r>
            <a:r>
              <a:rPr lang="en-US" altLang="en-US" sz="3000" u="sng" err="1">
                <a:solidFill>
                  <a:srgbClr val="92D050"/>
                </a:solidFill>
              </a:rPr>
              <a:t>imos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Tú	</a:t>
            </a:r>
            <a:r>
              <a:rPr lang="en-US" altLang="en-US" sz="3000" err="1">
                <a:solidFill>
                  <a:srgbClr val="FF0000"/>
                </a:solidFill>
              </a:rPr>
              <a:t>prefier</a:t>
            </a:r>
            <a:r>
              <a:rPr lang="en-US" altLang="en-US" sz="3000" u="sng" err="1">
                <a:solidFill>
                  <a:srgbClr val="92D050"/>
                </a:solidFill>
              </a:rPr>
              <a:t>es</a:t>
            </a:r>
            <a:r>
              <a:rPr lang="en-US" altLang="en-US" sz="3000"/>
              <a:t>			</a:t>
            </a:r>
            <a:r>
              <a:rPr lang="en-US" altLang="en-US" sz="3000" err="1"/>
              <a:t>Vosotros</a:t>
            </a:r>
            <a:r>
              <a:rPr lang="en-US" altLang="en-US" sz="3000"/>
              <a:t>  </a:t>
            </a:r>
            <a:r>
              <a:rPr lang="en-US" altLang="en-US" sz="3000" err="1">
                <a:solidFill>
                  <a:srgbClr val="00B0F0"/>
                </a:solidFill>
              </a:rPr>
              <a:t>prefer</a:t>
            </a:r>
            <a:r>
              <a:rPr lang="en-US" altLang="en-US" sz="3000" u="sng" err="1">
                <a:solidFill>
                  <a:srgbClr val="92D050"/>
                </a:solidFill>
              </a:rPr>
              <a:t>ís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</a:t>
            </a:r>
            <a:r>
              <a:rPr lang="en-US" altLang="en-US" sz="3000" err="1"/>
              <a:t>Él</a:t>
            </a:r>
            <a:r>
              <a:rPr lang="en-US" altLang="en-US" sz="3000"/>
              <a:t>, Ella, </a:t>
            </a:r>
            <a:r>
              <a:rPr lang="en-US" altLang="en-US" sz="3000" err="1"/>
              <a:t>Ud</a:t>
            </a:r>
            <a:r>
              <a:rPr lang="en-US" altLang="en-US" sz="3000"/>
              <a:t>.  </a:t>
            </a:r>
            <a:r>
              <a:rPr lang="en-US" altLang="en-US" sz="3000" err="1">
                <a:solidFill>
                  <a:srgbClr val="FF0000"/>
                </a:solidFill>
              </a:rPr>
              <a:t>prefier</a:t>
            </a:r>
            <a:r>
              <a:rPr lang="en-US" altLang="en-US" sz="3000" u="sng" err="1">
                <a:solidFill>
                  <a:srgbClr val="92D050"/>
                </a:solidFill>
              </a:rPr>
              <a:t>e</a:t>
            </a:r>
            <a:r>
              <a:rPr lang="en-US" altLang="en-US" sz="3000"/>
              <a:t>		</a:t>
            </a:r>
            <a:r>
              <a:rPr lang="en-US" altLang="en-US" sz="3000" err="1"/>
              <a:t>Ellos</a:t>
            </a:r>
            <a:r>
              <a:rPr lang="en-US" altLang="en-US" sz="3000"/>
              <a:t>, </a:t>
            </a:r>
            <a:r>
              <a:rPr lang="en-US" altLang="en-US" sz="3000" err="1"/>
              <a:t>Ellas</a:t>
            </a:r>
            <a:r>
              <a:rPr lang="en-US" altLang="en-US" sz="3000"/>
              <a:t>, </a:t>
            </a:r>
            <a:r>
              <a:rPr lang="en-US" altLang="en-US" sz="3000" err="1"/>
              <a:t>Uds</a:t>
            </a:r>
            <a:r>
              <a:rPr lang="en-US" altLang="en-US" sz="3000"/>
              <a:t>.</a:t>
            </a:r>
            <a:r>
              <a:rPr lang="en-US" altLang="en-US" sz="3000">
                <a:solidFill>
                  <a:srgbClr val="FF0000"/>
                </a:solidFill>
              </a:rPr>
              <a:t> </a:t>
            </a:r>
            <a:r>
              <a:rPr lang="en-US" altLang="en-US" sz="3000" err="1">
                <a:solidFill>
                  <a:srgbClr val="FF0000"/>
                </a:solidFill>
              </a:rPr>
              <a:t>prefier</a:t>
            </a:r>
            <a:r>
              <a:rPr lang="en-US" altLang="en-US" sz="3000" u="sng" err="1">
                <a:solidFill>
                  <a:srgbClr val="92D050"/>
                </a:solidFill>
              </a:rPr>
              <a:t>en</a:t>
            </a:r>
            <a:endParaRPr lang="en-US" altLang="en-US" sz="3000" u="sng">
              <a:solidFill>
                <a:srgbClr val="92D05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BC8295-038C-4EA6-BAC9-F7C310D51A36}"/>
              </a:ext>
            </a:extLst>
          </p:cNvPr>
          <p:cNvCxnSpPr/>
          <p:nvPr/>
        </p:nvCxnSpPr>
        <p:spPr>
          <a:xfrm rot="5400000">
            <a:off x="6181725" y="2300288"/>
            <a:ext cx="914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DC334C6-A7EF-449F-9770-D08B2C4BAB65}"/>
              </a:ext>
            </a:extLst>
          </p:cNvPr>
          <p:cNvCxnSpPr/>
          <p:nvPr/>
        </p:nvCxnSpPr>
        <p:spPr>
          <a:xfrm>
            <a:off x="6638925" y="27574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01D888-E6CF-480C-B100-97DCAA680984}"/>
              </a:ext>
            </a:extLst>
          </p:cNvPr>
          <p:cNvCxnSpPr/>
          <p:nvPr/>
        </p:nvCxnSpPr>
        <p:spPr>
          <a:xfrm>
            <a:off x="6638925" y="22240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55" name="TextBox 9">
            <a:extLst>
              <a:ext uri="{FF2B5EF4-FFF2-40B4-BE49-F238E27FC236}">
                <a16:creationId xmlns:a16="http://schemas.microsoft.com/office/drawing/2014/main" id="{319581CA-CE17-4B62-944B-0D0E631E6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4725" y="199548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Arial" panose="020B0604020202020204" pitchFamily="34" charset="0"/>
              </a:rPr>
              <a:t>prefer</a:t>
            </a:r>
          </a:p>
        </p:txBody>
      </p:sp>
      <p:sp>
        <p:nvSpPr>
          <p:cNvPr id="27656" name="Rectangle 10">
            <a:extLst>
              <a:ext uri="{FF2B5EF4-FFF2-40B4-BE49-F238E27FC236}">
                <a16:creationId xmlns:a16="http://schemas.microsoft.com/office/drawing/2014/main" id="{98F1D6F9-A865-4693-B376-75541F693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5" y="2528889"/>
            <a:ext cx="105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err="1">
                <a:solidFill>
                  <a:srgbClr val="FF0000"/>
                </a:solidFill>
                <a:latin typeface="Arial" panose="020B0604020202020204" pitchFamily="34" charset="0"/>
              </a:rPr>
              <a:t>prefier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070137-F1EE-4FEA-A20E-5BFDDE82DF6A}"/>
              </a:ext>
            </a:extLst>
          </p:cNvPr>
          <p:cNvCxnSpPr/>
          <p:nvPr/>
        </p:nvCxnSpPr>
        <p:spPr>
          <a:xfrm>
            <a:off x="664723" y="3303521"/>
            <a:ext cx="39624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CDD2B0-CC7F-4F57-A4EF-5B2AE09B1A51}"/>
              </a:ext>
            </a:extLst>
          </p:cNvPr>
          <p:cNvCxnSpPr/>
          <p:nvPr/>
        </p:nvCxnSpPr>
        <p:spPr>
          <a:xfrm rot="5400000">
            <a:off x="3636523" y="4294121"/>
            <a:ext cx="1981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B2AB69-9C29-4E3A-8255-0492F92235C8}"/>
              </a:ext>
            </a:extLst>
          </p:cNvPr>
          <p:cNvCxnSpPr/>
          <p:nvPr/>
        </p:nvCxnSpPr>
        <p:spPr>
          <a:xfrm>
            <a:off x="4627123" y="5284721"/>
            <a:ext cx="4800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869E28-ABBC-49D4-9EF2-54CBCC033B33}"/>
              </a:ext>
            </a:extLst>
          </p:cNvPr>
          <p:cNvCxnSpPr/>
          <p:nvPr/>
        </p:nvCxnSpPr>
        <p:spPr>
          <a:xfrm>
            <a:off x="664723" y="6427721"/>
            <a:ext cx="37338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4B5ABF4-7CFD-43C5-8C18-5D4DBB7FB7C9}"/>
              </a:ext>
            </a:extLst>
          </p:cNvPr>
          <p:cNvCxnSpPr/>
          <p:nvPr/>
        </p:nvCxnSpPr>
        <p:spPr>
          <a:xfrm>
            <a:off x="4246123" y="6427721"/>
            <a:ext cx="3886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65EAD37-1B25-435E-9140-C31288BDF970}"/>
              </a:ext>
            </a:extLst>
          </p:cNvPr>
          <p:cNvCxnSpPr/>
          <p:nvPr/>
        </p:nvCxnSpPr>
        <p:spPr>
          <a:xfrm>
            <a:off x="5627248" y="6427721"/>
            <a:ext cx="3810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C0BE62-3804-4BD2-8D63-AF1B77358AE1}"/>
              </a:ext>
            </a:extLst>
          </p:cNvPr>
          <p:cNvCxnSpPr/>
          <p:nvPr/>
        </p:nvCxnSpPr>
        <p:spPr>
          <a:xfrm rot="5400000">
            <a:off x="8865748" y="5856221"/>
            <a:ext cx="1143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FF03822-3546-4440-8F6A-446A6AAF0FAC}"/>
              </a:ext>
            </a:extLst>
          </p:cNvPr>
          <p:cNvCxnSpPr/>
          <p:nvPr/>
        </p:nvCxnSpPr>
        <p:spPr>
          <a:xfrm rot="5400000">
            <a:off x="-897377" y="4865621"/>
            <a:ext cx="3124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65" name="TextBox 39">
            <a:extLst>
              <a:ext uri="{FF2B5EF4-FFF2-40B4-BE49-F238E27FC236}">
                <a16:creationId xmlns:a16="http://schemas.microsoft.com/office/drawing/2014/main" id="{43F29D22-0B85-4539-805F-2C87D5652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59670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IE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67" name="TextBox 1">
            <a:extLst>
              <a:ext uri="{FF2B5EF4-FFF2-40B4-BE49-F238E27FC236}">
                <a16:creationId xmlns:a16="http://schemas.microsoft.com/office/drawing/2014/main" id="{732FBEE0-9AE3-444B-9110-4ECFBAB59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2401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92D050"/>
                </a:solidFill>
              </a:rPr>
              <a:t>Stem-Changing Verbs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4C9F643-D85F-49A6-906A-4D1CDFBE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6325" y="1004888"/>
            <a:ext cx="3505200" cy="868362"/>
          </a:xfrm>
        </p:spPr>
        <p:txBody>
          <a:bodyPr/>
          <a:lstStyle/>
          <a:p>
            <a:pPr eaLnBrk="1" hangingPunct="1"/>
            <a:r>
              <a:rPr lang="en-US" altLang="en-US" err="1"/>
              <a:t>repetir</a:t>
            </a:r>
            <a:endParaRPr lang="en-US" altLang="en-US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1445646E-1F1F-4EC0-B2E0-0FC31556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057" y="3497045"/>
            <a:ext cx="9144000" cy="3687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600"/>
              <a:t>  </a:t>
            </a:r>
            <a:r>
              <a:rPr lang="en-US" altLang="en-US" sz="3000"/>
              <a:t>Yo   </a:t>
            </a:r>
            <a:r>
              <a:rPr lang="en-US" altLang="en-US" sz="3000" err="1">
                <a:solidFill>
                  <a:srgbClr val="FF0000"/>
                </a:solidFill>
              </a:rPr>
              <a:t>repit</a:t>
            </a:r>
            <a:r>
              <a:rPr lang="en-US" altLang="en-US" sz="3000" u="sng" err="1">
                <a:solidFill>
                  <a:srgbClr val="92D050"/>
                </a:solidFill>
              </a:rPr>
              <a:t>o</a:t>
            </a:r>
            <a:r>
              <a:rPr lang="en-US" altLang="en-US" sz="3000"/>
              <a:t>				</a:t>
            </a:r>
            <a:r>
              <a:rPr lang="en-US" altLang="en-US" sz="3000" err="1"/>
              <a:t>Nosotros</a:t>
            </a:r>
            <a:r>
              <a:rPr lang="en-US" altLang="en-US" sz="3000"/>
              <a:t> </a:t>
            </a:r>
            <a:r>
              <a:rPr lang="en-US" altLang="en-US" sz="3000" err="1">
                <a:solidFill>
                  <a:srgbClr val="00B0F0"/>
                </a:solidFill>
              </a:rPr>
              <a:t>repet</a:t>
            </a:r>
            <a:r>
              <a:rPr lang="en-US" altLang="en-US" sz="3000" u="sng" err="1">
                <a:solidFill>
                  <a:srgbClr val="92D050"/>
                </a:solidFill>
              </a:rPr>
              <a:t>imos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Tú	</a:t>
            </a:r>
            <a:r>
              <a:rPr lang="en-US" altLang="en-US" sz="3000" err="1">
                <a:solidFill>
                  <a:srgbClr val="FF0000"/>
                </a:solidFill>
              </a:rPr>
              <a:t>repit</a:t>
            </a:r>
            <a:r>
              <a:rPr lang="en-US" altLang="en-US" sz="3000" u="sng" err="1">
                <a:solidFill>
                  <a:srgbClr val="92D050"/>
                </a:solidFill>
              </a:rPr>
              <a:t>es</a:t>
            </a:r>
            <a:r>
              <a:rPr lang="en-US" altLang="en-US" sz="3000"/>
              <a:t>				</a:t>
            </a:r>
            <a:r>
              <a:rPr lang="en-US" altLang="en-US" sz="3000" err="1"/>
              <a:t>Vosotros</a:t>
            </a:r>
            <a:r>
              <a:rPr lang="en-US" altLang="en-US" sz="3000"/>
              <a:t>  </a:t>
            </a:r>
            <a:r>
              <a:rPr lang="en-US" altLang="en-US" sz="3000" err="1">
                <a:solidFill>
                  <a:srgbClr val="00B0F0"/>
                </a:solidFill>
              </a:rPr>
              <a:t>repet</a:t>
            </a:r>
            <a:r>
              <a:rPr lang="en-US" altLang="en-US" sz="3000" u="sng" err="1">
                <a:solidFill>
                  <a:srgbClr val="92D050"/>
                </a:solidFill>
              </a:rPr>
              <a:t>ís</a:t>
            </a:r>
            <a:endParaRPr lang="en-US" altLang="en-US" sz="3000" u="sng">
              <a:solidFill>
                <a:srgbClr val="92D050"/>
              </a:solidFill>
            </a:endParaRPr>
          </a:p>
          <a:p>
            <a:pPr eaLnBrk="1" hangingPunct="1">
              <a:buFontTx/>
              <a:buNone/>
            </a:pPr>
            <a:endParaRPr lang="en-US" altLang="en-US" sz="3000"/>
          </a:p>
          <a:p>
            <a:pPr eaLnBrk="1" hangingPunct="1">
              <a:buFontTx/>
              <a:buNone/>
            </a:pPr>
            <a:r>
              <a:rPr lang="en-US" altLang="en-US" sz="3000"/>
              <a:t>  </a:t>
            </a:r>
            <a:r>
              <a:rPr lang="en-US" altLang="en-US" sz="3000" err="1"/>
              <a:t>Él</a:t>
            </a:r>
            <a:r>
              <a:rPr lang="en-US" altLang="en-US" sz="3000"/>
              <a:t>, Ella, </a:t>
            </a:r>
            <a:r>
              <a:rPr lang="en-US" altLang="en-US" sz="3000" err="1"/>
              <a:t>Ud</a:t>
            </a:r>
            <a:r>
              <a:rPr lang="en-US" altLang="en-US" sz="3000"/>
              <a:t>. </a:t>
            </a:r>
            <a:r>
              <a:rPr lang="en-US" altLang="en-US" sz="3000" err="1">
                <a:solidFill>
                  <a:srgbClr val="FF0000"/>
                </a:solidFill>
              </a:rPr>
              <a:t>repit</a:t>
            </a:r>
            <a:r>
              <a:rPr lang="en-US" altLang="en-US" sz="3000" u="sng" err="1">
                <a:solidFill>
                  <a:srgbClr val="92D050"/>
                </a:solidFill>
              </a:rPr>
              <a:t>e</a:t>
            </a:r>
            <a:r>
              <a:rPr lang="en-US" altLang="en-US" sz="3000"/>
              <a:t>		</a:t>
            </a:r>
            <a:r>
              <a:rPr lang="en-US" altLang="en-US" sz="3000" err="1"/>
              <a:t>Ellos</a:t>
            </a:r>
            <a:r>
              <a:rPr lang="en-US" altLang="en-US" sz="3000"/>
              <a:t>, </a:t>
            </a:r>
            <a:r>
              <a:rPr lang="en-US" altLang="en-US" sz="3000" err="1"/>
              <a:t>Ellas</a:t>
            </a:r>
            <a:r>
              <a:rPr lang="en-US" altLang="en-US" sz="3000"/>
              <a:t>, </a:t>
            </a:r>
            <a:r>
              <a:rPr lang="en-US" altLang="en-US" sz="3000" err="1"/>
              <a:t>Uds</a:t>
            </a:r>
            <a:r>
              <a:rPr lang="en-US" altLang="en-US" sz="3000"/>
              <a:t>.</a:t>
            </a:r>
            <a:r>
              <a:rPr lang="en-US" altLang="en-US" sz="3000">
                <a:solidFill>
                  <a:srgbClr val="FF0000"/>
                </a:solidFill>
              </a:rPr>
              <a:t> </a:t>
            </a:r>
            <a:r>
              <a:rPr lang="en-US" altLang="en-US" sz="3000" err="1">
                <a:solidFill>
                  <a:srgbClr val="FF0000"/>
                </a:solidFill>
              </a:rPr>
              <a:t>repit</a:t>
            </a:r>
            <a:r>
              <a:rPr lang="en-US" altLang="en-US" sz="3000" u="sng" err="1">
                <a:solidFill>
                  <a:srgbClr val="92D050"/>
                </a:solidFill>
              </a:rPr>
              <a:t>en</a:t>
            </a:r>
            <a:endParaRPr lang="en-US" altLang="en-US" sz="3000" u="sng">
              <a:solidFill>
                <a:srgbClr val="92D05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F78190-5A5B-411B-A109-4B6A426142F9}"/>
              </a:ext>
            </a:extLst>
          </p:cNvPr>
          <p:cNvCxnSpPr/>
          <p:nvPr/>
        </p:nvCxnSpPr>
        <p:spPr>
          <a:xfrm rot="5400000">
            <a:off x="6181725" y="2300288"/>
            <a:ext cx="914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6E2F41-1A05-4E89-BECD-5250054664DE}"/>
              </a:ext>
            </a:extLst>
          </p:cNvPr>
          <p:cNvCxnSpPr/>
          <p:nvPr/>
        </p:nvCxnSpPr>
        <p:spPr>
          <a:xfrm>
            <a:off x="6638925" y="27574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BC730B-11C0-405E-95CC-1A194F4E9DC2}"/>
              </a:ext>
            </a:extLst>
          </p:cNvPr>
          <p:cNvCxnSpPr/>
          <p:nvPr/>
        </p:nvCxnSpPr>
        <p:spPr>
          <a:xfrm>
            <a:off x="6638925" y="2224089"/>
            <a:ext cx="685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79" name="TextBox 9">
            <a:extLst>
              <a:ext uri="{FF2B5EF4-FFF2-40B4-BE49-F238E27FC236}">
                <a16:creationId xmlns:a16="http://schemas.microsoft.com/office/drawing/2014/main" id="{B87FC511-7173-4643-953B-D0C65DCB3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4725" y="199548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err="1">
                <a:solidFill>
                  <a:srgbClr val="00B0F0"/>
                </a:solidFill>
                <a:latin typeface="Arial" panose="020B0604020202020204" pitchFamily="34" charset="0"/>
              </a:rPr>
              <a:t>repet</a:t>
            </a:r>
            <a:endParaRPr lang="en-US" altLang="en-US" sz="240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28680" name="Rectangle 10">
            <a:extLst>
              <a:ext uri="{FF2B5EF4-FFF2-40B4-BE49-F238E27FC236}">
                <a16:creationId xmlns:a16="http://schemas.microsoft.com/office/drawing/2014/main" id="{EA4FCFE0-E6A2-486F-8756-2E6D4EF07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6" y="2528889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err="1">
                <a:solidFill>
                  <a:srgbClr val="FF0000"/>
                </a:solidFill>
                <a:latin typeface="Arial" panose="020B0604020202020204" pitchFamily="34" charset="0"/>
              </a:rPr>
              <a:t>repit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DF54CC-7C06-4DAC-A054-7D3D59E63890}"/>
              </a:ext>
            </a:extLst>
          </p:cNvPr>
          <p:cNvCxnSpPr/>
          <p:nvPr/>
        </p:nvCxnSpPr>
        <p:spPr>
          <a:xfrm>
            <a:off x="1025048" y="3371481"/>
            <a:ext cx="39624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4997F9-CC09-42E6-ADB7-B00A7884C10C}"/>
              </a:ext>
            </a:extLst>
          </p:cNvPr>
          <p:cNvCxnSpPr/>
          <p:nvPr/>
        </p:nvCxnSpPr>
        <p:spPr>
          <a:xfrm rot="5400000">
            <a:off x="3996848" y="4362081"/>
            <a:ext cx="1981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DD1892-174E-4C10-A021-7201663D18D4}"/>
              </a:ext>
            </a:extLst>
          </p:cNvPr>
          <p:cNvCxnSpPr/>
          <p:nvPr/>
        </p:nvCxnSpPr>
        <p:spPr>
          <a:xfrm>
            <a:off x="4987448" y="5352681"/>
            <a:ext cx="4800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ABC39BD-B3B7-47F2-9835-634B44B3EE28}"/>
              </a:ext>
            </a:extLst>
          </p:cNvPr>
          <p:cNvCxnSpPr/>
          <p:nvPr/>
        </p:nvCxnSpPr>
        <p:spPr>
          <a:xfrm>
            <a:off x="1025048" y="6495681"/>
            <a:ext cx="37338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6BC19D7-445A-4CC3-A391-C4D82E6FB934}"/>
              </a:ext>
            </a:extLst>
          </p:cNvPr>
          <p:cNvCxnSpPr/>
          <p:nvPr/>
        </p:nvCxnSpPr>
        <p:spPr>
          <a:xfrm>
            <a:off x="4758848" y="6490354"/>
            <a:ext cx="3886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9FE15DB-D384-4E84-96BD-71252DC81C1B}"/>
              </a:ext>
            </a:extLst>
          </p:cNvPr>
          <p:cNvCxnSpPr/>
          <p:nvPr/>
        </p:nvCxnSpPr>
        <p:spPr>
          <a:xfrm>
            <a:off x="5987573" y="6495681"/>
            <a:ext cx="3810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E12F1C7-05DC-4CEE-B6BC-FB6E77BF968A}"/>
              </a:ext>
            </a:extLst>
          </p:cNvPr>
          <p:cNvCxnSpPr/>
          <p:nvPr/>
        </p:nvCxnSpPr>
        <p:spPr>
          <a:xfrm rot="5400000">
            <a:off x="9226073" y="5924181"/>
            <a:ext cx="1143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9CB54C6-BCE8-45F7-B917-08636354B472}"/>
              </a:ext>
            </a:extLst>
          </p:cNvPr>
          <p:cNvCxnSpPr/>
          <p:nvPr/>
        </p:nvCxnSpPr>
        <p:spPr>
          <a:xfrm rot="5400000">
            <a:off x="-537052" y="4933581"/>
            <a:ext cx="31242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89" name="TextBox 39">
            <a:extLst>
              <a:ext uri="{FF2B5EF4-FFF2-40B4-BE49-F238E27FC236}">
                <a16:creationId xmlns:a16="http://schemas.microsoft.com/office/drawing/2014/main" id="{A0FB9CF7-D3BA-48BB-A7E8-8C31A101B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123348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I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8691" name="TextBox 1">
            <a:extLst>
              <a:ext uri="{FF2B5EF4-FFF2-40B4-BE49-F238E27FC236}">
                <a16:creationId xmlns:a16="http://schemas.microsoft.com/office/drawing/2014/main" id="{C715EA6F-7D30-4711-A116-AAD7120E7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2401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92D050"/>
                </a:solidFill>
              </a:rPr>
              <a:t>Stem-Changing Verbs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CAF8-D2AF-4016-B62F-3E4D766C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 _____________ </a:t>
            </a:r>
            <a:r>
              <a:rPr lang="en-US" err="1"/>
              <a:t>jugar</a:t>
            </a:r>
            <a:r>
              <a:rPr lang="en-US"/>
              <a:t> (u-</a:t>
            </a:r>
            <a:r>
              <a:rPr lang="en-US" err="1"/>
              <a:t>ue</a:t>
            </a:r>
            <a:r>
              <a:rPr lang="en-US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5167-A9AE-459F-8BAC-9488DEB2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34" y="2297598"/>
            <a:ext cx="10058400" cy="2262803"/>
          </a:xfrm>
        </p:spPr>
        <p:txBody>
          <a:bodyPr>
            <a:noAutofit/>
          </a:bodyPr>
          <a:lstStyle/>
          <a:p>
            <a:r>
              <a:rPr lang="en-US" sz="3000"/>
              <a:t>1. Drop the AR, ER, or IR	</a:t>
            </a:r>
            <a:r>
              <a:rPr lang="en-US" sz="3000">
                <a:solidFill>
                  <a:srgbClr val="FF0000"/>
                </a:solidFill>
              </a:rPr>
              <a:t>JUG___</a:t>
            </a:r>
            <a:endParaRPr lang="en-US" sz="3000"/>
          </a:p>
          <a:p>
            <a:r>
              <a:rPr lang="en-US" sz="3000"/>
              <a:t>2. Find the Subject and the new ending 	</a:t>
            </a:r>
            <a:r>
              <a:rPr lang="en-US" sz="3000">
                <a:solidFill>
                  <a:srgbClr val="FF0000"/>
                </a:solidFill>
              </a:rPr>
              <a:t>YO - O</a:t>
            </a:r>
            <a:endParaRPr lang="en-US" sz="3000"/>
          </a:p>
          <a:p>
            <a:r>
              <a:rPr lang="en-US" sz="3000"/>
              <a:t>3. Write the stem……Do we need to change the spelling or not?</a:t>
            </a:r>
          </a:p>
          <a:p>
            <a:pPr lvl="1"/>
            <a:r>
              <a:rPr lang="en-US" sz="2800">
                <a:solidFill>
                  <a:srgbClr val="FF0000"/>
                </a:solidFill>
              </a:rPr>
              <a:t>Yes we need to change the stem: JUEG___</a:t>
            </a:r>
          </a:p>
          <a:p>
            <a:r>
              <a:rPr lang="en-US" sz="3000"/>
              <a:t>4. Add the new ending.  </a:t>
            </a:r>
            <a:r>
              <a:rPr lang="en-US" sz="3000">
                <a:solidFill>
                  <a:srgbClr val="FF0000"/>
                </a:solidFill>
              </a:rPr>
              <a:t>JUEGO</a:t>
            </a:r>
          </a:p>
          <a:p>
            <a:endParaRPr lang="en-US" sz="3000">
              <a:solidFill>
                <a:srgbClr val="FF0000"/>
              </a:solidFill>
            </a:endParaRPr>
          </a:p>
          <a:p>
            <a:pPr algn="ctr"/>
            <a:r>
              <a:rPr lang="en-US" sz="3000">
                <a:solidFill>
                  <a:srgbClr val="FF0000"/>
                </a:solidFill>
              </a:rPr>
              <a:t>YO JUEGO</a:t>
            </a:r>
          </a:p>
        </p:txBody>
      </p:sp>
    </p:spTree>
    <p:extLst>
      <p:ext uri="{BB962C8B-B14F-4D97-AF65-F5344CB8AC3E}">
        <p14:creationId xmlns:p14="http://schemas.microsoft.com/office/powerpoint/2010/main" val="868645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CAF8-D2AF-4016-B62F-3E4D766C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Nosotros</a:t>
            </a:r>
            <a:r>
              <a:rPr lang="en-US"/>
              <a:t> – </a:t>
            </a:r>
            <a:r>
              <a:rPr lang="en-US" err="1"/>
              <a:t>repetir</a:t>
            </a:r>
            <a:r>
              <a:rPr lang="en-US"/>
              <a:t> (e-</a:t>
            </a:r>
            <a:r>
              <a:rPr lang="en-US" err="1"/>
              <a:t>i</a:t>
            </a:r>
            <a:r>
              <a:rPr lang="en-US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5167-A9AE-459F-8BAC-9488DEB2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2463554"/>
            <a:ext cx="10058400" cy="2262803"/>
          </a:xfrm>
        </p:spPr>
        <p:txBody>
          <a:bodyPr>
            <a:noAutofit/>
          </a:bodyPr>
          <a:lstStyle/>
          <a:p>
            <a:r>
              <a:rPr lang="en-US" sz="3000"/>
              <a:t>1. Drop the AR, ER, or IR  </a:t>
            </a:r>
            <a:r>
              <a:rPr lang="en-US" sz="3000">
                <a:solidFill>
                  <a:srgbClr val="FF0000"/>
                </a:solidFill>
              </a:rPr>
              <a:t>REPET____</a:t>
            </a:r>
            <a:endParaRPr lang="en-US" sz="3000"/>
          </a:p>
          <a:p>
            <a:r>
              <a:rPr lang="en-US" sz="3000"/>
              <a:t>2. Find the Subject and the new ending	</a:t>
            </a:r>
            <a:r>
              <a:rPr lang="en-US" sz="3000">
                <a:solidFill>
                  <a:srgbClr val="FF0000"/>
                </a:solidFill>
              </a:rPr>
              <a:t>NOSOTROS - IMOS</a:t>
            </a:r>
            <a:endParaRPr lang="en-US" sz="3000"/>
          </a:p>
          <a:p>
            <a:r>
              <a:rPr lang="en-US" sz="3000"/>
              <a:t>3. Write the stem……Do we need to change the spelling or not?</a:t>
            </a:r>
          </a:p>
          <a:p>
            <a:pPr lvl="1"/>
            <a:r>
              <a:rPr lang="en-US" sz="2800"/>
              <a:t>No! </a:t>
            </a:r>
            <a:r>
              <a:rPr lang="en-US" sz="2800">
                <a:solidFill>
                  <a:srgbClr val="FF0000"/>
                </a:solidFill>
              </a:rPr>
              <a:t>REPET___</a:t>
            </a:r>
            <a:endParaRPr lang="en-US" sz="2800"/>
          </a:p>
          <a:p>
            <a:r>
              <a:rPr lang="en-US" sz="3000"/>
              <a:t>4. Add the new ending.	</a:t>
            </a:r>
            <a:r>
              <a:rPr lang="en-US" sz="3000">
                <a:solidFill>
                  <a:srgbClr val="FF0000"/>
                </a:solidFill>
              </a:rPr>
              <a:t>REPETIMOS</a:t>
            </a:r>
          </a:p>
          <a:p>
            <a:endParaRPr lang="en-US" sz="3000">
              <a:solidFill>
                <a:srgbClr val="FF0000"/>
              </a:solidFill>
            </a:endParaRPr>
          </a:p>
          <a:p>
            <a:pPr algn="ctr"/>
            <a:r>
              <a:rPr lang="en-US" sz="3000">
                <a:solidFill>
                  <a:srgbClr val="FF0000"/>
                </a:solidFill>
              </a:rPr>
              <a:t>NOSOTROS REPETIMOS</a:t>
            </a: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99905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CAF8-D2AF-4016-B62F-3E4D766C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 padres_______ (</a:t>
            </a:r>
            <a:r>
              <a:rPr lang="en-US" err="1"/>
              <a:t>almorzar</a:t>
            </a:r>
            <a:r>
              <a:rPr lang="en-US"/>
              <a:t> – o-</a:t>
            </a:r>
            <a:r>
              <a:rPr lang="en-US" err="1"/>
              <a:t>ue</a:t>
            </a:r>
            <a:r>
              <a:rPr lang="en-US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5167-A9AE-459F-8BAC-9488DEB2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34" y="2297598"/>
            <a:ext cx="10058400" cy="2262803"/>
          </a:xfrm>
        </p:spPr>
        <p:txBody>
          <a:bodyPr>
            <a:noAutofit/>
          </a:bodyPr>
          <a:lstStyle/>
          <a:p>
            <a:r>
              <a:rPr lang="en-US" sz="3000"/>
              <a:t>1. Drop the AR, ER, or IR	</a:t>
            </a:r>
          </a:p>
          <a:p>
            <a:r>
              <a:rPr lang="en-US" sz="3000"/>
              <a:t>2. Find the Subject and the new ending 	</a:t>
            </a:r>
          </a:p>
          <a:p>
            <a:r>
              <a:rPr lang="en-US" sz="3000"/>
              <a:t>3. Write the stem……Do we need to change the spelling or not?</a:t>
            </a:r>
          </a:p>
          <a:p>
            <a:r>
              <a:rPr lang="en-US" sz="3000"/>
              <a:t>4. Add the new ending.  </a:t>
            </a:r>
            <a:endParaRPr lang="en-US" sz="3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41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CAF8-D2AF-4016-B62F-3E4D766C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Marco _______ (</a:t>
            </a:r>
            <a:r>
              <a:rPr lang="en-US" err="1"/>
              <a:t>pedir</a:t>
            </a:r>
            <a:r>
              <a:rPr lang="en-US"/>
              <a:t>   e:i)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5167-A9AE-459F-8BAC-9488DEB2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34" y="2297598"/>
            <a:ext cx="10058400" cy="2262803"/>
          </a:xfrm>
        </p:spPr>
        <p:txBody>
          <a:bodyPr>
            <a:noAutofit/>
          </a:bodyPr>
          <a:lstStyle/>
          <a:p>
            <a:r>
              <a:rPr lang="en-US" sz="3000"/>
              <a:t>1. Drop the AR, ER, or IR	</a:t>
            </a:r>
          </a:p>
          <a:p>
            <a:r>
              <a:rPr lang="en-US" sz="3000"/>
              <a:t>2. Find the Subject and the new ending 	</a:t>
            </a:r>
          </a:p>
          <a:p>
            <a:r>
              <a:rPr lang="en-US" sz="3000"/>
              <a:t>3. Write the stem……Do we need to change the spelling or not?</a:t>
            </a:r>
          </a:p>
          <a:p>
            <a:r>
              <a:rPr lang="en-US" sz="3000"/>
              <a:t>4. Add the new ending.  </a:t>
            </a:r>
            <a:endParaRPr lang="en-US" sz="3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02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CAF8-D2AF-4016-B62F-3E4D766C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 _______ (</a:t>
            </a:r>
            <a:r>
              <a:rPr lang="en-US" err="1"/>
              <a:t>dormir</a:t>
            </a:r>
            <a:r>
              <a:rPr lang="en-US"/>
              <a:t>   -  o:ue)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5167-A9AE-459F-8BAC-9488DEB2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34" y="2297598"/>
            <a:ext cx="10058400" cy="2262803"/>
          </a:xfrm>
        </p:spPr>
        <p:txBody>
          <a:bodyPr>
            <a:noAutofit/>
          </a:bodyPr>
          <a:lstStyle/>
          <a:p>
            <a:r>
              <a:rPr lang="en-US" sz="3000"/>
              <a:t>1. Drop the AR, ER, or IR	</a:t>
            </a:r>
          </a:p>
          <a:p>
            <a:r>
              <a:rPr lang="en-US" sz="3000"/>
              <a:t>2. Find the Subject and the new ending 	</a:t>
            </a:r>
          </a:p>
          <a:p>
            <a:r>
              <a:rPr lang="en-US" sz="3000"/>
              <a:t>3. Write the stem……Do we need to change the spelling or not?</a:t>
            </a:r>
          </a:p>
          <a:p>
            <a:r>
              <a:rPr lang="en-US" sz="3000"/>
              <a:t>4. Add the new ending.  </a:t>
            </a:r>
            <a:endParaRPr lang="en-US" sz="3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05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CE32-78F4-408E-926D-29CE1000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Quizziz</a:t>
            </a:r>
            <a:r>
              <a:rPr lang="en-US" dirty="0"/>
              <a:t> and Practice with Stem Changers</a:t>
            </a:r>
          </a:p>
        </p:txBody>
      </p:sp>
    </p:spTree>
    <p:extLst>
      <p:ext uri="{BB962C8B-B14F-4D97-AF65-F5344CB8AC3E}">
        <p14:creationId xmlns:p14="http://schemas.microsoft.com/office/powerpoint/2010/main" val="44236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0D672-F9BA-4497-B543-6369E513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4308E-8AA2-42CB-88AF-24FAB85F8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Get out the packet, P4 assignment from the end of class yesterday.</a:t>
            </a:r>
          </a:p>
          <a:p>
            <a:endParaRPr lang="en-US" sz="3500" dirty="0"/>
          </a:p>
          <a:p>
            <a:r>
              <a:rPr lang="en-US" sz="3500" dirty="0"/>
              <a:t>Log into </a:t>
            </a:r>
            <a:r>
              <a:rPr lang="en-US" sz="3500" dirty="0" err="1"/>
              <a:t>Quia</a:t>
            </a:r>
            <a:r>
              <a:rPr lang="en-US" sz="3500" dirty="0"/>
              <a:t>, find the W07 activity and enter your answers.  </a:t>
            </a:r>
          </a:p>
          <a:p>
            <a:endParaRPr lang="en-US" sz="3500" dirty="0"/>
          </a:p>
          <a:p>
            <a:r>
              <a:rPr lang="en-US" sz="3500" dirty="0"/>
              <a:t>This is not group-work.  </a:t>
            </a:r>
          </a:p>
        </p:txBody>
      </p:sp>
    </p:spTree>
    <p:extLst>
      <p:ext uri="{BB962C8B-B14F-4D97-AF65-F5344CB8AC3E}">
        <p14:creationId xmlns:p14="http://schemas.microsoft.com/office/powerpoint/2010/main" val="81158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F4C3D25-AD63-4F29-AE1F-EB8E361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8" y="2095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Translate: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422C5D-A496-41F3-87BF-84B229809547}"/>
              </a:ext>
            </a:extLst>
          </p:cNvPr>
          <p:cNvSpPr txBox="1"/>
          <p:nvPr/>
        </p:nvSpPr>
        <p:spPr>
          <a:xfrm>
            <a:off x="462337" y="1819274"/>
            <a:ext cx="110295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/>
              <a:t> Juan rehearses with the orchestra every day.  He is a musician.</a:t>
            </a:r>
          </a:p>
          <a:p>
            <a:r>
              <a:rPr lang="en-US" sz="4000" dirty="0"/>
              <a:t>2. We do exercise and lift weights every day.  </a:t>
            </a:r>
          </a:p>
          <a:p>
            <a:r>
              <a:rPr lang="en-US" sz="4000" dirty="0"/>
              <a:t>3. You hunt, fish and camp a lot.  </a:t>
            </a:r>
          </a:p>
          <a:p>
            <a:r>
              <a:rPr lang="en-US" sz="4000" dirty="0"/>
              <a:t>4. I am a member of the soccer team.</a:t>
            </a:r>
          </a:p>
          <a:p>
            <a:r>
              <a:rPr lang="en-US" sz="4000" dirty="0"/>
              <a:t>5. They like to make videos in </a:t>
            </a:r>
            <a:r>
              <a:rPr lang="en-US" sz="4000" dirty="0" err="1"/>
              <a:t>TicTok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97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C22C-4FA7-4F21-9A3B-355C6D6A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Actividad</a:t>
            </a:r>
            <a:r>
              <a:rPr lang="en-US"/>
              <a:t> de </a:t>
            </a:r>
            <a:r>
              <a:rPr lang="en-US" err="1"/>
              <a:t>Comunicación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583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F4C3D25-AD63-4F29-AE1F-EB8E361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Present Tense Endings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9E2D-98B0-4EEC-A113-B1E191D3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332" y="1904021"/>
            <a:ext cx="2286000" cy="45259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3200"/>
              <a:t>AR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</a:t>
            </a:r>
          </a:p>
          <a:p>
            <a:pPr lvl="1">
              <a:buFont typeface="Calibri" pitchFamily="34" charset="0"/>
              <a:buChar char="—"/>
              <a:defRPr/>
            </a:pPr>
            <a:r>
              <a:rPr lang="en-US" sz="3200" err="1"/>
              <a:t>amos</a:t>
            </a:r>
            <a:endParaRPr lang="en-US" sz="3200"/>
          </a:p>
          <a:p>
            <a:pPr>
              <a:buFont typeface="Calibri" pitchFamily="34" charset="0"/>
              <a:buChar char="—"/>
              <a:defRPr/>
            </a:pPr>
            <a:r>
              <a:rPr lang="en-US" sz="3200" err="1"/>
              <a:t>áis</a:t>
            </a:r>
            <a:r>
              <a:rPr lang="en-US" sz="3200"/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00571C-74B6-4336-9CD6-74A5AEC7D16D}"/>
              </a:ext>
            </a:extLst>
          </p:cNvPr>
          <p:cNvSpPr txBox="1">
            <a:spLocks/>
          </p:cNvSpPr>
          <p:nvPr/>
        </p:nvSpPr>
        <p:spPr>
          <a:xfrm>
            <a:off x="4357992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>
                <a:solidFill>
                  <a:srgbClr val="FF0000"/>
                </a:solidFill>
              </a:rPr>
              <a:t>ER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FF000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FF0000"/>
                </a:solidFill>
              </a:rPr>
              <a:t>es</a:t>
            </a:r>
            <a:endParaRPr lang="en-US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FF000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FF0000"/>
                </a:solidFill>
              </a:rPr>
              <a:t>emos</a:t>
            </a:r>
            <a:endParaRPr lang="en-US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FF0000"/>
                </a:solidFill>
              </a:rPr>
              <a:t>éis</a:t>
            </a:r>
            <a:r>
              <a:rPr lang="en-US">
                <a:solidFill>
                  <a:srgbClr val="FF000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B6D48F-FD16-42A8-AAAF-AF7FCC4959EF}"/>
              </a:ext>
            </a:extLst>
          </p:cNvPr>
          <p:cNvSpPr txBox="1">
            <a:spLocks/>
          </p:cNvSpPr>
          <p:nvPr/>
        </p:nvSpPr>
        <p:spPr>
          <a:xfrm>
            <a:off x="7334656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>
                <a:solidFill>
                  <a:srgbClr val="0070C0"/>
                </a:solidFill>
              </a:rPr>
              <a:t>IR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0070C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0070C0"/>
                </a:solidFill>
              </a:rPr>
              <a:t>es</a:t>
            </a:r>
            <a:endParaRPr lang="en-US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0070C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0070C0"/>
                </a:solidFill>
              </a:rPr>
              <a:t>imos</a:t>
            </a:r>
            <a:endParaRPr lang="en-US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0070C0"/>
                </a:solidFill>
              </a:rPr>
              <a:t>ís</a:t>
            </a:r>
            <a:r>
              <a:rPr lang="en-US">
                <a:solidFill>
                  <a:srgbClr val="0070C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0070C0"/>
                </a:solidFill>
              </a:rPr>
              <a:t>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B956-229D-4F0F-BF06-3F83F3F3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4350"/>
            <a:ext cx="10058400" cy="1022985"/>
          </a:xfrm>
        </p:spPr>
        <p:txBody>
          <a:bodyPr/>
          <a:lstStyle/>
          <a:p>
            <a:pPr algn="ctr"/>
            <a:r>
              <a:rPr lang="en-US" err="1"/>
              <a:t>Tarea</a:t>
            </a:r>
            <a:r>
              <a:rPr lang="en-US"/>
              <a:t> – Practice with Conjugations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71BC53-8AB4-4265-88FD-983A4A3C70FE}"/>
              </a:ext>
            </a:extLst>
          </p:cNvPr>
          <p:cNvSpPr txBox="1"/>
          <p:nvPr/>
        </p:nvSpPr>
        <p:spPr>
          <a:xfrm>
            <a:off x="4048018" y="1993187"/>
            <a:ext cx="65651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Back of the front page:</a:t>
            </a:r>
          </a:p>
          <a:p>
            <a:r>
              <a:rPr lang="en-US" sz="3000" dirty="0"/>
              <a:t>Fill in the Blank: Hola</a:t>
            </a:r>
          </a:p>
        </p:txBody>
      </p:sp>
    </p:spTree>
    <p:extLst>
      <p:ext uri="{BB962C8B-B14F-4D97-AF65-F5344CB8AC3E}">
        <p14:creationId xmlns:p14="http://schemas.microsoft.com/office/powerpoint/2010/main" val="90025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BB653D-7CE6-44E3-B9F4-9D6148034D68}"/>
              </a:ext>
            </a:extLst>
          </p:cNvPr>
          <p:cNvSpPr/>
          <p:nvPr/>
        </p:nvSpPr>
        <p:spPr>
          <a:xfrm>
            <a:off x="548194" y="838293"/>
            <a:ext cx="11381361" cy="4631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5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stem-changing verb?</a:t>
            </a:r>
            <a:endParaRPr lang="en-US" sz="35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35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2 parts to a verb.  What are they?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3500" b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steps?</a:t>
            </a:r>
            <a:endParaRPr lang="en-US" sz="35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35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5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3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ECAF8-D2AF-4016-B62F-3E4D766C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rgbClr val="FFFFFF"/>
                </a:solidFill>
              </a:rPr>
              <a:t>The steps: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11944A-F7FF-499C-B2FC-B5E614E5C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65335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41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81EC5-660E-4093-9BAB-0EFE3B32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couple other things: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3D870-E035-464F-89C2-0DCDEBF1A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2264834"/>
            <a:ext cx="11163300" cy="40233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30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there are 2 E’s in the stem, which one do we change?</a:t>
            </a:r>
            <a:endParaRPr lang="en-US" sz="3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en-US" sz="30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When do we NOT stem-change?</a:t>
            </a:r>
            <a:endParaRPr lang="en-US" sz="3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37156215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F13FC-88D2-4A21-ABA2-516731055F13}">
  <ds:schemaRefs>
    <ds:schemaRef ds:uri="http://schemas.microsoft.com/office/2006/metadata/properties"/>
    <ds:schemaRef ds:uri="http://purl.org/dc/elements/1.1/"/>
    <ds:schemaRef ds:uri="http://purl.org/dc/terms/"/>
    <ds:schemaRef ds:uri="43dd8ca5-5978-4cb9-92b4-7675e82103fc"/>
    <ds:schemaRef ds:uri="http://schemas.openxmlformats.org/package/2006/metadata/core-properties"/>
    <ds:schemaRef ds:uri="http://schemas.microsoft.com/office/2006/documentManagement/types"/>
    <ds:schemaRef ds:uri="48930964-4bf5-4ac7-aabc-3b671be476d0"/>
    <ds:schemaRef ds:uri="http://purl.org/dc/dcmitype/"/>
    <ds:schemaRef ds:uri="http://www.w3.org/XML/1998/namespace"/>
    <ds:schemaRef ds:uri="http://schemas.microsoft.com/office/infopath/2007/PartnerControls"/>
    <ds:schemaRef ds:uri="ca762066-1cb3-483f-8532-27e6e46aeb58"/>
    <ds:schemaRef ds:uri="963237e8-d506-462c-8b0b-f8889124118b"/>
  </ds:schemaRefs>
</ds:datastoreItem>
</file>

<file path=customXml/itemProps2.xml><?xml version="1.0" encoding="utf-8"?>
<ds:datastoreItem xmlns:ds="http://schemas.openxmlformats.org/officeDocument/2006/customXml" ds:itemID="{57DA417A-3D5A-4D50-BAA0-30125BC0F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762066-1cb3-483f-8532-27e6e46aeb58"/>
    <ds:schemaRef ds:uri="963237e8-d506-462c-8b0b-f88891241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8D9D4-C986-4817-A862-4E50403336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723</Words>
  <Application>Microsoft Office PowerPoint</Application>
  <PresentationFormat>Widescreen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Retrospect</vt:lpstr>
      <vt:lpstr>Warm Up</vt:lpstr>
      <vt:lpstr>Warm Up</vt:lpstr>
      <vt:lpstr>Translate:</vt:lpstr>
      <vt:lpstr>Actividad de Comunicación </vt:lpstr>
      <vt:lpstr>Present Tense Endings</vt:lpstr>
      <vt:lpstr>Tarea – Practice with Conjugations</vt:lpstr>
      <vt:lpstr>PowerPoint Presentation</vt:lpstr>
      <vt:lpstr>The steps:</vt:lpstr>
      <vt:lpstr>A couple other things:</vt:lpstr>
      <vt:lpstr>dormir</vt:lpstr>
      <vt:lpstr>Jugar</vt:lpstr>
      <vt:lpstr>Preferir</vt:lpstr>
      <vt:lpstr>repetir</vt:lpstr>
      <vt:lpstr>Yo _____________ jugar (u-ue)</vt:lpstr>
      <vt:lpstr>Nosotros – repetir (e-i)</vt:lpstr>
      <vt:lpstr>Mis padres_______ (almorzar – o-ue)</vt:lpstr>
      <vt:lpstr>Marco _______ (pedir   e:i)</vt:lpstr>
      <vt:lpstr>Yo _______ (dormir   -  o:ue)</vt:lpstr>
      <vt:lpstr>Quizziz and Practice with Stem Changers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Aaren Erwin</dc:creator>
  <cp:lastModifiedBy>Aaren Erwin</cp:lastModifiedBy>
  <cp:revision>3</cp:revision>
  <dcterms:created xsi:type="dcterms:W3CDTF">2020-09-16T20:43:08Z</dcterms:created>
  <dcterms:modified xsi:type="dcterms:W3CDTF">2023-09-13T19:40:51Z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