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59AB2AB9-3DFD-4774-960E-9FC678D987F2}"/>
    <pc:docChg chg="custSel addSld modSld">
      <pc:chgData name="Aaren Erwin" userId="8f50f7a6-8367-4c71-929b-52de566c1a5c" providerId="ADAL" clId="{59AB2AB9-3DFD-4774-960E-9FC678D987F2}" dt="2023-09-19T19:46:23.083" v="143" actId="20577"/>
      <pc:docMkLst>
        <pc:docMk/>
      </pc:docMkLst>
      <pc:sldChg chg="modSp new mod">
        <pc:chgData name="Aaren Erwin" userId="8f50f7a6-8367-4c71-929b-52de566c1a5c" providerId="ADAL" clId="{59AB2AB9-3DFD-4774-960E-9FC678D987F2}" dt="2023-09-19T19:45:28.927" v="26" actId="20577"/>
        <pc:sldMkLst>
          <pc:docMk/>
          <pc:sldMk cId="2872926798" sldId="263"/>
        </pc:sldMkLst>
        <pc:spChg chg="mod">
          <ac:chgData name="Aaren Erwin" userId="8f50f7a6-8367-4c71-929b-52de566c1a5c" providerId="ADAL" clId="{59AB2AB9-3DFD-4774-960E-9FC678D987F2}" dt="2023-09-19T19:45:28.927" v="26" actId="20577"/>
          <ac:spMkLst>
            <pc:docMk/>
            <pc:sldMk cId="2872926798" sldId="263"/>
            <ac:spMk id="2" creationId="{AB2F2F0F-B06E-40F6-96F5-92FF26B68FCF}"/>
          </ac:spMkLst>
        </pc:spChg>
      </pc:sldChg>
      <pc:sldChg chg="addSp modSp new mod">
        <pc:chgData name="Aaren Erwin" userId="8f50f7a6-8367-4c71-929b-52de566c1a5c" providerId="ADAL" clId="{59AB2AB9-3DFD-4774-960E-9FC678D987F2}" dt="2023-09-19T19:46:23.083" v="143" actId="20577"/>
        <pc:sldMkLst>
          <pc:docMk/>
          <pc:sldMk cId="17077519" sldId="264"/>
        </pc:sldMkLst>
        <pc:spChg chg="mod">
          <ac:chgData name="Aaren Erwin" userId="8f50f7a6-8367-4c71-929b-52de566c1a5c" providerId="ADAL" clId="{59AB2AB9-3DFD-4774-960E-9FC678D987F2}" dt="2023-09-19T19:45:49.544" v="42" actId="20577"/>
          <ac:spMkLst>
            <pc:docMk/>
            <pc:sldMk cId="17077519" sldId="264"/>
            <ac:spMk id="2" creationId="{01144568-D0AB-4136-82C6-A2F8500101BB}"/>
          </ac:spMkLst>
        </pc:spChg>
        <pc:spChg chg="mod">
          <ac:chgData name="Aaren Erwin" userId="8f50f7a6-8367-4c71-929b-52de566c1a5c" providerId="ADAL" clId="{59AB2AB9-3DFD-4774-960E-9FC678D987F2}" dt="2023-09-19T19:46:07.889" v="86" actId="14100"/>
          <ac:spMkLst>
            <pc:docMk/>
            <pc:sldMk cId="17077519" sldId="264"/>
            <ac:spMk id="3" creationId="{F5FE08BA-97C1-46B0-B9E7-F8FD34DB7EB7}"/>
          </ac:spMkLst>
        </pc:spChg>
        <pc:spChg chg="add mod">
          <ac:chgData name="Aaren Erwin" userId="8f50f7a6-8367-4c71-929b-52de566c1a5c" providerId="ADAL" clId="{59AB2AB9-3DFD-4774-960E-9FC678D987F2}" dt="2023-09-19T19:46:23.083" v="143" actId="20577"/>
          <ac:spMkLst>
            <pc:docMk/>
            <pc:sldMk cId="17077519" sldId="264"/>
            <ac:spMk id="4" creationId="{A72EF976-5A48-41C9-AA82-1DCE405B28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61BB0-9A1D-4528-BD40-C15286BEB9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Infinitive Phrases</a:t>
            </a:r>
          </a:p>
        </p:txBody>
      </p:sp>
    </p:spTree>
    <p:extLst>
      <p:ext uri="{BB962C8B-B14F-4D97-AF65-F5344CB8AC3E}">
        <p14:creationId xmlns:p14="http://schemas.microsoft.com/office/powerpoint/2010/main" val="216525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5758-0BB9-428C-B461-DA04A777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225" y="666749"/>
            <a:ext cx="8553450" cy="2762251"/>
          </a:xfrm>
        </p:spPr>
        <p:txBody>
          <a:bodyPr/>
          <a:lstStyle/>
          <a:p>
            <a:pPr algn="ctr"/>
            <a:r>
              <a:rPr lang="en-US" dirty="0"/>
              <a:t>What’s the rule when we have two verbs next to each other in a sentence?</a:t>
            </a:r>
          </a:p>
        </p:txBody>
      </p:sp>
    </p:spTree>
    <p:extLst>
      <p:ext uri="{BB962C8B-B14F-4D97-AF65-F5344CB8AC3E}">
        <p14:creationId xmlns:p14="http://schemas.microsoft.com/office/powerpoint/2010/main" val="59629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70B4-F64D-49EC-AE5E-4306C423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are some of the common 2 verb/infinitive phrases?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46E27B-C7BD-43F1-AAE2-53A62ECD89C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17B87-B488-4A6E-A8D1-69F8C76FC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3846567"/>
            <a:ext cx="3855720" cy="3011432"/>
          </a:xfrm>
        </p:spPr>
        <p:txBody>
          <a:bodyPr>
            <a:noAutofit/>
          </a:bodyPr>
          <a:lstStyle/>
          <a:p>
            <a:pPr algn="ctr"/>
            <a:r>
              <a:rPr lang="en-US" sz="3500" dirty="0"/>
              <a:t>Which ones are stem-changing verbs and what does that mean?</a:t>
            </a:r>
          </a:p>
        </p:txBody>
      </p:sp>
    </p:spTree>
    <p:extLst>
      <p:ext uri="{BB962C8B-B14F-4D97-AF65-F5344CB8AC3E}">
        <p14:creationId xmlns:p14="http://schemas.microsoft.com/office/powerpoint/2010/main" val="360381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0612-A871-4774-9E9D-97E1531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5" y="2844410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“yo”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do “I” </a:t>
            </a:r>
            <a:r>
              <a:rPr lang="en-US" u="sng" dirty="0"/>
              <a:t>have to </a:t>
            </a:r>
            <a:r>
              <a:rPr lang="en-US" dirty="0"/>
              <a:t>do after school, but</a:t>
            </a:r>
            <a:br>
              <a:rPr lang="en-US" dirty="0"/>
            </a:br>
            <a:r>
              <a:rPr lang="en-US" dirty="0"/>
              <a:t>What do “I” </a:t>
            </a:r>
            <a:r>
              <a:rPr lang="en-US" u="sng" dirty="0"/>
              <a:t>want</a:t>
            </a:r>
            <a:r>
              <a:rPr lang="en-US" dirty="0"/>
              <a:t> do after school</a:t>
            </a:r>
          </a:p>
        </p:txBody>
      </p:sp>
    </p:spTree>
    <p:extLst>
      <p:ext uri="{BB962C8B-B14F-4D97-AF65-F5344CB8AC3E}">
        <p14:creationId xmlns:p14="http://schemas.microsoft.com/office/powerpoint/2010/main" val="247710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0612-A871-4774-9E9D-97E1531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5" y="2844410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Think about </a:t>
            </a:r>
            <a:r>
              <a:rPr lang="en-US" u="sng" dirty="0"/>
              <a:t>one</a:t>
            </a:r>
            <a:r>
              <a:rPr lang="en-US" dirty="0"/>
              <a:t> of your teachers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does he/she prefer to do after school?</a:t>
            </a:r>
          </a:p>
        </p:txBody>
      </p:sp>
    </p:spTree>
    <p:extLst>
      <p:ext uri="{BB962C8B-B14F-4D97-AF65-F5344CB8AC3E}">
        <p14:creationId xmlns:p14="http://schemas.microsoft.com/office/powerpoint/2010/main" val="263095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0612-A871-4774-9E9D-97E1531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5" y="2844410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Think about </a:t>
            </a:r>
            <a:r>
              <a:rPr lang="en-US" u="sng" dirty="0"/>
              <a:t>your parents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are they going to do after work today?</a:t>
            </a:r>
          </a:p>
        </p:txBody>
      </p:sp>
    </p:spTree>
    <p:extLst>
      <p:ext uri="{BB962C8B-B14F-4D97-AF65-F5344CB8AC3E}">
        <p14:creationId xmlns:p14="http://schemas.microsoft.com/office/powerpoint/2010/main" val="85704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0612-A871-4774-9E9D-97E1531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5" y="2844410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Think about us as a class….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are we planning to do next week.</a:t>
            </a:r>
          </a:p>
        </p:txBody>
      </p:sp>
    </p:spTree>
    <p:extLst>
      <p:ext uri="{BB962C8B-B14F-4D97-AF65-F5344CB8AC3E}">
        <p14:creationId xmlns:p14="http://schemas.microsoft.com/office/powerpoint/2010/main" val="185516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2F0F-B06E-40F6-96F5-92FF26B68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Worksheet: </a:t>
            </a:r>
            <a:br>
              <a:rPr lang="en-US" dirty="0"/>
            </a:br>
            <a:r>
              <a:rPr lang="en-US" dirty="0"/>
              <a:t>2 verb phrases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93310-F4D9-48D6-BD87-2D4899A64F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26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4568-D0AB-4136-82C6-A2F85001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Tomorrow: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E08BA-97C1-46B0-B9E7-F8FD34DB7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8450" y="1638300"/>
            <a:ext cx="9601200" cy="2219325"/>
          </a:xfrm>
        </p:spPr>
        <p:txBody>
          <a:bodyPr>
            <a:normAutofit/>
          </a:bodyPr>
          <a:lstStyle/>
          <a:p>
            <a:r>
              <a:rPr lang="en-US" sz="4200" dirty="0"/>
              <a:t>Regular Conjugations</a:t>
            </a:r>
          </a:p>
          <a:p>
            <a:r>
              <a:rPr lang="en-US" sz="4200" dirty="0"/>
              <a:t>Stem-Changing Verbs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2EF976-5A48-41C9-AA82-1DCE405B2890}"/>
              </a:ext>
            </a:extLst>
          </p:cNvPr>
          <p:cNvSpPr txBox="1">
            <a:spLocks/>
          </p:cNvSpPr>
          <p:nvPr/>
        </p:nvSpPr>
        <p:spPr>
          <a:xfrm>
            <a:off x="1295400" y="4110037"/>
            <a:ext cx="9601200" cy="221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dirty="0"/>
              <a:t>Where can you get extra </a:t>
            </a:r>
            <a:r>
              <a:rPr lang="en-US" sz="4200"/>
              <a:t>practice if you need to study?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70775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7" ma:contentTypeDescription="Create a new document." ma:contentTypeScope="" ma:versionID="f3a95ac92cee1b3afb8708d1c917ed94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1716cf9884454262b519a1cf55c23972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ca3639-9479-4c6c-a7d3-0668ae4e2674}" ma:internalName="TaxCatchAll" ma:showField="CatchAllData" ma:web="963237e8-d506-462c-8b0b-f888912411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62066-1cb3-483f-8532-27e6e46aeb58">
      <Terms xmlns="http://schemas.microsoft.com/office/infopath/2007/PartnerControls"/>
    </lcf76f155ced4ddcb4097134ff3c332f>
    <TaxCatchAll xmlns="963237e8-d506-462c-8b0b-f8889124118b" xsi:nil="true"/>
  </documentManagement>
</p:properties>
</file>

<file path=customXml/itemProps1.xml><?xml version="1.0" encoding="utf-8"?>
<ds:datastoreItem xmlns:ds="http://schemas.openxmlformats.org/officeDocument/2006/customXml" ds:itemID="{961DC9FD-59CF-4D18-B7A5-F1C140BB10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F911C5-7B37-43F3-ABFB-FF321A5FAE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762066-1cb3-483f-8532-27e6e46aeb58"/>
    <ds:schemaRef ds:uri="963237e8-d506-462c-8b0b-f888912411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EB026A-0E6B-4BE3-B9EC-F98F12A84DBA}">
  <ds:schemaRefs>
    <ds:schemaRef ds:uri="http://schemas.microsoft.com/office/2006/metadata/properties"/>
    <ds:schemaRef ds:uri="http://schemas.microsoft.com/office/infopath/2007/PartnerControls"/>
    <ds:schemaRef ds:uri="ca762066-1cb3-483f-8532-27e6e46aeb58"/>
    <ds:schemaRef ds:uri="963237e8-d506-462c-8b0b-f8889124118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280</TotalTime>
  <Words>147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Infinitive Phrases</vt:lpstr>
      <vt:lpstr>What’s the rule when we have two verbs next to each other in a sentence?</vt:lpstr>
      <vt:lpstr>What are some of the common 2 verb/infinitive phrases?</vt:lpstr>
      <vt:lpstr>Using “yo”  What do “I” have to do after school, but What do “I” want do after school</vt:lpstr>
      <vt:lpstr>Think about one of your teachers   What does he/she prefer to do after school?</vt:lpstr>
      <vt:lpstr>Think about your parents  What are they going to do after work today?</vt:lpstr>
      <vt:lpstr>Think about us as a class….  What are we planning to do next week.</vt:lpstr>
      <vt:lpstr>Worksheet:  2 verb phrases</vt:lpstr>
      <vt:lpstr>Quiz Tomorrow: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 Phrases</dc:title>
  <dc:creator>Aaren Erwin</dc:creator>
  <cp:lastModifiedBy>Aaren Erwin</cp:lastModifiedBy>
  <cp:revision>2</cp:revision>
  <dcterms:created xsi:type="dcterms:W3CDTF">2022-09-20T13:17:23Z</dcterms:created>
  <dcterms:modified xsi:type="dcterms:W3CDTF">2023-09-19T19:46:26Z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0x0101000DCBABEF636B9A40B15DE2ECE1CB036B</vt:lpwstr>
  </property>
  <property fmtid="{D5CDD505-2E9C-101B-9397-08002B2CF9AE}" pid="3" name="MediaServiceImageTags">
    <vt:lpwstr/>
  </property>
</Properties>
</file>