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70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en Erwin" userId="8f50f7a6-8367-4c71-929b-52de566c1a5c" providerId="ADAL" clId="{55450023-D1EE-4986-8722-CCCC5E6B742A}"/>
    <pc:docChg chg="custSel addSld delSld modSld">
      <pc:chgData name="Aaren Erwin" userId="8f50f7a6-8367-4c71-929b-52de566c1a5c" providerId="ADAL" clId="{55450023-D1EE-4986-8722-CCCC5E6B742A}" dt="2022-01-24T18:54:31.195" v="41" actId="20577"/>
      <pc:docMkLst>
        <pc:docMk/>
      </pc:docMkLst>
      <pc:sldChg chg="delSp modSp new mod">
        <pc:chgData name="Aaren Erwin" userId="8f50f7a6-8367-4c71-929b-52de566c1a5c" providerId="ADAL" clId="{55450023-D1EE-4986-8722-CCCC5E6B742A}" dt="2022-01-24T18:53:37.562" v="22" actId="478"/>
        <pc:sldMkLst>
          <pc:docMk/>
          <pc:sldMk cId="2927733486" sldId="272"/>
        </pc:sldMkLst>
        <pc:spChg chg="mod">
          <ac:chgData name="Aaren Erwin" userId="8f50f7a6-8367-4c71-929b-52de566c1a5c" providerId="ADAL" clId="{55450023-D1EE-4986-8722-CCCC5E6B742A}" dt="2022-01-24T18:53:35.148" v="21" actId="20577"/>
          <ac:spMkLst>
            <pc:docMk/>
            <pc:sldMk cId="2927733486" sldId="272"/>
            <ac:spMk id="2" creationId="{DA84D720-1F5E-47A6-8D63-087739677D67}"/>
          </ac:spMkLst>
        </pc:spChg>
        <pc:spChg chg="del">
          <ac:chgData name="Aaren Erwin" userId="8f50f7a6-8367-4c71-929b-52de566c1a5c" providerId="ADAL" clId="{55450023-D1EE-4986-8722-CCCC5E6B742A}" dt="2022-01-24T18:53:37.562" v="22" actId="478"/>
          <ac:spMkLst>
            <pc:docMk/>
            <pc:sldMk cId="2927733486" sldId="272"/>
            <ac:spMk id="3" creationId="{4711BD17-B5F1-454B-A4A6-3D03C2C4D842}"/>
          </ac:spMkLst>
        </pc:spChg>
      </pc:sldChg>
      <pc:sldChg chg="modSp add mod">
        <pc:chgData name="Aaren Erwin" userId="8f50f7a6-8367-4c71-929b-52de566c1a5c" providerId="ADAL" clId="{55450023-D1EE-4986-8722-CCCC5E6B742A}" dt="2022-01-24T18:54:31.195" v="41" actId="20577"/>
        <pc:sldMkLst>
          <pc:docMk/>
          <pc:sldMk cId="2681962312" sldId="273"/>
        </pc:sldMkLst>
        <pc:spChg chg="mod">
          <ac:chgData name="Aaren Erwin" userId="8f50f7a6-8367-4c71-929b-52de566c1a5c" providerId="ADAL" clId="{55450023-D1EE-4986-8722-CCCC5E6B742A}" dt="2022-01-24T18:54:31.195" v="41" actId="20577"/>
          <ac:spMkLst>
            <pc:docMk/>
            <pc:sldMk cId="2681962312" sldId="273"/>
            <ac:spMk id="2" creationId="{DA84D720-1F5E-47A6-8D63-087739677D67}"/>
          </ac:spMkLst>
        </pc:spChg>
      </pc:sldChg>
      <pc:sldChg chg="add del">
        <pc:chgData name="Aaren Erwin" userId="8f50f7a6-8367-4c71-929b-52de566c1a5c" providerId="ADAL" clId="{55450023-D1EE-4986-8722-CCCC5E6B742A}" dt="2022-01-24T18:54:17.969" v="24" actId="47"/>
        <pc:sldMkLst>
          <pc:docMk/>
          <pc:sldMk cId="4084758946" sldId="273"/>
        </pc:sldMkLst>
      </pc:sldChg>
    </pc:docChg>
  </pc:docChgLst>
  <pc:docChgLst>
    <pc:chgData name="Aaren Erwin" userId="8f50f7a6-8367-4c71-929b-52de566c1a5c" providerId="ADAL" clId="{AA980A61-E520-469E-BA64-A6409E5F839C}"/>
    <pc:docChg chg="custSel delSld modSld sldOrd">
      <pc:chgData name="Aaren Erwin" userId="8f50f7a6-8367-4c71-929b-52de566c1a5c" providerId="ADAL" clId="{AA980A61-E520-469E-BA64-A6409E5F839C}" dt="2022-08-24T18:29:19.547" v="237" actId="1076"/>
      <pc:docMkLst>
        <pc:docMk/>
      </pc:docMkLst>
      <pc:sldChg chg="addSp delSp modSp mod">
        <pc:chgData name="Aaren Erwin" userId="8f50f7a6-8367-4c71-929b-52de566c1a5c" providerId="ADAL" clId="{AA980A61-E520-469E-BA64-A6409E5F839C}" dt="2022-08-24T18:06:17.993" v="125" actId="1076"/>
        <pc:sldMkLst>
          <pc:docMk/>
          <pc:sldMk cId="2855488002" sldId="263"/>
        </pc:sldMkLst>
        <pc:spChg chg="mod">
          <ac:chgData name="Aaren Erwin" userId="8f50f7a6-8367-4c71-929b-52de566c1a5c" providerId="ADAL" clId="{AA980A61-E520-469E-BA64-A6409E5F839C}" dt="2022-08-24T18:06:15.763" v="124" actId="20577"/>
          <ac:spMkLst>
            <pc:docMk/>
            <pc:sldMk cId="2855488002" sldId="263"/>
            <ac:spMk id="2" creationId="{7E91EACC-FC91-4794-AE49-A0E883B38267}"/>
          </ac:spMkLst>
        </pc:spChg>
        <pc:spChg chg="del">
          <ac:chgData name="Aaren Erwin" userId="8f50f7a6-8367-4c71-929b-52de566c1a5c" providerId="ADAL" clId="{AA980A61-E520-469E-BA64-A6409E5F839C}" dt="2022-08-24T18:06:10.460" v="111" actId="478"/>
          <ac:spMkLst>
            <pc:docMk/>
            <pc:sldMk cId="2855488002" sldId="263"/>
            <ac:spMk id="5" creationId="{1F73E30A-88B1-45D5-8688-6C3F1D925BAB}"/>
          </ac:spMkLst>
        </pc:spChg>
        <pc:picChg chg="add mod">
          <ac:chgData name="Aaren Erwin" userId="8f50f7a6-8367-4c71-929b-52de566c1a5c" providerId="ADAL" clId="{AA980A61-E520-469E-BA64-A6409E5F839C}" dt="2022-08-24T18:06:17.993" v="125" actId="1076"/>
          <ac:picMkLst>
            <pc:docMk/>
            <pc:sldMk cId="2855488002" sldId="263"/>
            <ac:picMk id="3" creationId="{51C93682-A7B2-4599-8A1D-A151D81D9C67}"/>
          </ac:picMkLst>
        </pc:picChg>
        <pc:picChg chg="del">
          <ac:chgData name="Aaren Erwin" userId="8f50f7a6-8367-4c71-929b-52de566c1a5c" providerId="ADAL" clId="{AA980A61-E520-469E-BA64-A6409E5F839C}" dt="2022-08-24T18:06:03.501" v="108" actId="478"/>
          <ac:picMkLst>
            <pc:docMk/>
            <pc:sldMk cId="2855488002" sldId="263"/>
            <ac:picMk id="4" creationId="{4BEB0577-F99E-4179-9F44-A9A4593A43E2}"/>
          </ac:picMkLst>
        </pc:picChg>
      </pc:sldChg>
      <pc:sldChg chg="addSp delSp modSp mod">
        <pc:chgData name="Aaren Erwin" userId="8f50f7a6-8367-4c71-929b-52de566c1a5c" providerId="ADAL" clId="{AA980A61-E520-469E-BA64-A6409E5F839C}" dt="2022-08-24T18:04:06.538" v="107" actId="20577"/>
        <pc:sldMkLst>
          <pc:docMk/>
          <pc:sldMk cId="3229894346" sldId="265"/>
        </pc:sldMkLst>
        <pc:spChg chg="mod">
          <ac:chgData name="Aaren Erwin" userId="8f50f7a6-8367-4c71-929b-52de566c1a5c" providerId="ADAL" clId="{AA980A61-E520-469E-BA64-A6409E5F839C}" dt="2022-08-24T18:04:06.538" v="107" actId="20577"/>
          <ac:spMkLst>
            <pc:docMk/>
            <pc:sldMk cId="3229894346" sldId="265"/>
            <ac:spMk id="2" creationId="{7E91EACC-FC91-4794-AE49-A0E883B38267}"/>
          </ac:spMkLst>
        </pc:spChg>
        <pc:spChg chg="del">
          <ac:chgData name="Aaren Erwin" userId="8f50f7a6-8367-4c71-929b-52de566c1a5c" providerId="ADAL" clId="{AA980A61-E520-469E-BA64-A6409E5F839C}" dt="2022-08-24T18:03:58.301" v="96" actId="478"/>
          <ac:spMkLst>
            <pc:docMk/>
            <pc:sldMk cId="3229894346" sldId="265"/>
            <ac:spMk id="5" creationId="{1F73E30A-88B1-45D5-8688-6C3F1D925BAB}"/>
          </ac:spMkLst>
        </pc:spChg>
        <pc:picChg chg="del">
          <ac:chgData name="Aaren Erwin" userId="8f50f7a6-8367-4c71-929b-52de566c1a5c" providerId="ADAL" clId="{AA980A61-E520-469E-BA64-A6409E5F839C}" dt="2022-08-24T18:03:44.975" v="92" actId="478"/>
          <ac:picMkLst>
            <pc:docMk/>
            <pc:sldMk cId="3229894346" sldId="265"/>
            <ac:picMk id="3" creationId="{ECF21CA3-E515-44A9-8372-56913BFD747E}"/>
          </ac:picMkLst>
        </pc:picChg>
        <pc:picChg chg="add mod">
          <ac:chgData name="Aaren Erwin" userId="8f50f7a6-8367-4c71-929b-52de566c1a5c" providerId="ADAL" clId="{AA980A61-E520-469E-BA64-A6409E5F839C}" dt="2022-08-24T18:04:02.222" v="97" actId="1076"/>
          <ac:picMkLst>
            <pc:docMk/>
            <pc:sldMk cId="3229894346" sldId="265"/>
            <ac:picMk id="4" creationId="{9241925A-E7B0-42C9-A039-9F6DB1CA4976}"/>
          </ac:picMkLst>
        </pc:picChg>
      </pc:sldChg>
      <pc:sldChg chg="addSp delSp modSp mod">
        <pc:chgData name="Aaren Erwin" userId="8f50f7a6-8367-4c71-929b-52de566c1a5c" providerId="ADAL" clId="{AA980A61-E520-469E-BA64-A6409E5F839C}" dt="2022-08-24T18:07:46.779" v="148" actId="20577"/>
        <pc:sldMkLst>
          <pc:docMk/>
          <pc:sldMk cId="599560555" sldId="266"/>
        </pc:sldMkLst>
        <pc:spChg chg="mod">
          <ac:chgData name="Aaren Erwin" userId="8f50f7a6-8367-4c71-929b-52de566c1a5c" providerId="ADAL" clId="{AA980A61-E520-469E-BA64-A6409E5F839C}" dt="2022-08-24T18:07:46.779" v="148" actId="20577"/>
          <ac:spMkLst>
            <pc:docMk/>
            <pc:sldMk cId="599560555" sldId="266"/>
            <ac:spMk id="2" creationId="{7E91EACC-FC91-4794-AE49-A0E883B38267}"/>
          </ac:spMkLst>
        </pc:spChg>
        <pc:spChg chg="del">
          <ac:chgData name="Aaren Erwin" userId="8f50f7a6-8367-4c71-929b-52de566c1a5c" providerId="ADAL" clId="{AA980A61-E520-469E-BA64-A6409E5F839C}" dt="2022-08-24T18:07:40.689" v="130" actId="478"/>
          <ac:spMkLst>
            <pc:docMk/>
            <pc:sldMk cId="599560555" sldId="266"/>
            <ac:spMk id="5" creationId="{1F73E30A-88B1-45D5-8688-6C3F1D925BAB}"/>
          </ac:spMkLst>
        </pc:spChg>
        <pc:picChg chg="add mod">
          <ac:chgData name="Aaren Erwin" userId="8f50f7a6-8367-4c71-929b-52de566c1a5c" providerId="ADAL" clId="{AA980A61-E520-469E-BA64-A6409E5F839C}" dt="2022-08-24T18:07:43.172" v="131" actId="1076"/>
          <ac:picMkLst>
            <pc:docMk/>
            <pc:sldMk cId="599560555" sldId="266"/>
            <ac:picMk id="3" creationId="{2C25ED20-38C7-42F1-A674-F172B15B94B3}"/>
          </ac:picMkLst>
        </pc:picChg>
        <pc:picChg chg="del">
          <ac:chgData name="Aaren Erwin" userId="8f50f7a6-8367-4c71-929b-52de566c1a5c" providerId="ADAL" clId="{AA980A61-E520-469E-BA64-A6409E5F839C}" dt="2022-08-24T18:07:33.549" v="126" actId="478"/>
          <ac:picMkLst>
            <pc:docMk/>
            <pc:sldMk cId="599560555" sldId="266"/>
            <ac:picMk id="4" creationId="{0E4030DF-DBCB-4DD1-9C1D-CA465FE2E895}"/>
          </ac:picMkLst>
        </pc:picChg>
      </pc:sldChg>
      <pc:sldChg chg="addSp delSp modSp mod">
        <pc:chgData name="Aaren Erwin" userId="8f50f7a6-8367-4c71-929b-52de566c1a5c" providerId="ADAL" clId="{AA980A61-E520-469E-BA64-A6409E5F839C}" dt="2022-08-24T18:09:48.561" v="171" actId="20577"/>
        <pc:sldMkLst>
          <pc:docMk/>
          <pc:sldMk cId="24321685" sldId="267"/>
        </pc:sldMkLst>
        <pc:spChg chg="mod">
          <ac:chgData name="Aaren Erwin" userId="8f50f7a6-8367-4c71-929b-52de566c1a5c" providerId="ADAL" clId="{AA980A61-E520-469E-BA64-A6409E5F839C}" dt="2022-08-24T18:09:48.561" v="171" actId="20577"/>
          <ac:spMkLst>
            <pc:docMk/>
            <pc:sldMk cId="24321685" sldId="267"/>
            <ac:spMk id="2" creationId="{7E91EACC-FC91-4794-AE49-A0E883B38267}"/>
          </ac:spMkLst>
        </pc:spChg>
        <pc:spChg chg="del">
          <ac:chgData name="Aaren Erwin" userId="8f50f7a6-8367-4c71-929b-52de566c1a5c" providerId="ADAL" clId="{AA980A61-E520-469E-BA64-A6409E5F839C}" dt="2022-08-24T18:09:41.748" v="153" actId="478"/>
          <ac:spMkLst>
            <pc:docMk/>
            <pc:sldMk cId="24321685" sldId="267"/>
            <ac:spMk id="5" creationId="{1F73E30A-88B1-45D5-8688-6C3F1D925BAB}"/>
          </ac:spMkLst>
        </pc:spChg>
        <pc:picChg chg="del">
          <ac:chgData name="Aaren Erwin" userId="8f50f7a6-8367-4c71-929b-52de566c1a5c" providerId="ADAL" clId="{AA980A61-E520-469E-BA64-A6409E5F839C}" dt="2022-08-24T18:09:32.601" v="149" actId="478"/>
          <ac:picMkLst>
            <pc:docMk/>
            <pc:sldMk cId="24321685" sldId="267"/>
            <ac:picMk id="3" creationId="{E842300F-7C0B-4453-ADA4-EC7D0E2D7612}"/>
          </ac:picMkLst>
        </pc:picChg>
        <pc:picChg chg="add mod">
          <ac:chgData name="Aaren Erwin" userId="8f50f7a6-8367-4c71-929b-52de566c1a5c" providerId="ADAL" clId="{AA980A61-E520-469E-BA64-A6409E5F839C}" dt="2022-08-24T18:09:44.929" v="155" actId="1076"/>
          <ac:picMkLst>
            <pc:docMk/>
            <pc:sldMk cId="24321685" sldId="267"/>
            <ac:picMk id="4" creationId="{569A4B19-0FCE-4396-A9A8-219D391FCFA3}"/>
          </ac:picMkLst>
        </pc:picChg>
      </pc:sldChg>
      <pc:sldChg chg="addSp delSp modSp mod">
        <pc:chgData name="Aaren Erwin" userId="8f50f7a6-8367-4c71-929b-52de566c1a5c" providerId="ADAL" clId="{AA980A61-E520-469E-BA64-A6409E5F839C}" dt="2022-08-24T18:11:01.296" v="191" actId="20577"/>
        <pc:sldMkLst>
          <pc:docMk/>
          <pc:sldMk cId="781298903" sldId="268"/>
        </pc:sldMkLst>
        <pc:spChg chg="mod">
          <ac:chgData name="Aaren Erwin" userId="8f50f7a6-8367-4c71-929b-52de566c1a5c" providerId="ADAL" clId="{AA980A61-E520-469E-BA64-A6409E5F839C}" dt="2022-08-24T18:11:01.296" v="191" actId="20577"/>
          <ac:spMkLst>
            <pc:docMk/>
            <pc:sldMk cId="781298903" sldId="268"/>
            <ac:spMk id="2" creationId="{7E91EACC-FC91-4794-AE49-A0E883B38267}"/>
          </ac:spMkLst>
        </pc:spChg>
        <pc:spChg chg="del">
          <ac:chgData name="Aaren Erwin" userId="8f50f7a6-8367-4c71-929b-52de566c1a5c" providerId="ADAL" clId="{AA980A61-E520-469E-BA64-A6409E5F839C}" dt="2022-08-24T18:10:54.603" v="179" actId="478"/>
          <ac:spMkLst>
            <pc:docMk/>
            <pc:sldMk cId="781298903" sldId="268"/>
            <ac:spMk id="5" creationId="{1F73E30A-88B1-45D5-8688-6C3F1D925BAB}"/>
          </ac:spMkLst>
        </pc:spChg>
        <pc:picChg chg="add del mod">
          <ac:chgData name="Aaren Erwin" userId="8f50f7a6-8367-4c71-929b-52de566c1a5c" providerId="ADAL" clId="{AA980A61-E520-469E-BA64-A6409E5F839C}" dt="2022-08-24T18:10:49.716" v="177" actId="478"/>
          <ac:picMkLst>
            <pc:docMk/>
            <pc:sldMk cId="781298903" sldId="268"/>
            <ac:picMk id="3" creationId="{4416B59C-8A63-4269-BCB4-03EA25E107BC}"/>
          </ac:picMkLst>
        </pc:picChg>
        <pc:picChg chg="del">
          <ac:chgData name="Aaren Erwin" userId="8f50f7a6-8367-4c71-929b-52de566c1a5c" providerId="ADAL" clId="{AA980A61-E520-469E-BA64-A6409E5F839C}" dt="2022-08-24T18:10:26.268" v="173" actId="478"/>
          <ac:picMkLst>
            <pc:docMk/>
            <pc:sldMk cId="781298903" sldId="268"/>
            <ac:picMk id="4" creationId="{BB77A004-3B8D-4DD1-8A3E-839C049F180A}"/>
          </ac:picMkLst>
        </pc:picChg>
        <pc:picChg chg="add mod">
          <ac:chgData name="Aaren Erwin" userId="8f50f7a6-8367-4c71-929b-52de566c1a5c" providerId="ADAL" clId="{AA980A61-E520-469E-BA64-A6409E5F839C}" dt="2022-08-24T18:10:56.303" v="180" actId="1076"/>
          <ac:picMkLst>
            <pc:docMk/>
            <pc:sldMk cId="781298903" sldId="268"/>
            <ac:picMk id="6" creationId="{B87C2610-F7B7-490B-84F7-D7CAE2E01D88}"/>
          </ac:picMkLst>
        </pc:picChg>
      </pc:sldChg>
      <pc:sldChg chg="addSp delSp modSp mod setBg">
        <pc:chgData name="Aaren Erwin" userId="8f50f7a6-8367-4c71-929b-52de566c1a5c" providerId="ADAL" clId="{AA980A61-E520-469E-BA64-A6409E5F839C}" dt="2022-08-24T18:12:21.493" v="214" actId="14100"/>
        <pc:sldMkLst>
          <pc:docMk/>
          <pc:sldMk cId="4041930872" sldId="269"/>
        </pc:sldMkLst>
        <pc:spChg chg="mod">
          <ac:chgData name="Aaren Erwin" userId="8f50f7a6-8367-4c71-929b-52de566c1a5c" providerId="ADAL" clId="{AA980A61-E520-469E-BA64-A6409E5F839C}" dt="2022-08-24T18:12:02.195" v="210" actId="20577"/>
          <ac:spMkLst>
            <pc:docMk/>
            <pc:sldMk cId="4041930872" sldId="269"/>
            <ac:spMk id="2" creationId="{7E91EACC-FC91-4794-AE49-A0E883B38267}"/>
          </ac:spMkLst>
        </pc:spChg>
        <pc:spChg chg="del">
          <ac:chgData name="Aaren Erwin" userId="8f50f7a6-8367-4c71-929b-52de566c1a5c" providerId="ADAL" clId="{AA980A61-E520-469E-BA64-A6409E5F839C}" dt="2022-08-24T18:11:07.975" v="193" actId="478"/>
          <ac:spMkLst>
            <pc:docMk/>
            <pc:sldMk cId="4041930872" sldId="269"/>
            <ac:spMk id="5" creationId="{1F73E30A-88B1-45D5-8688-6C3F1D925BAB}"/>
          </ac:spMkLst>
        </pc:spChg>
        <pc:spChg chg="add">
          <ac:chgData name="Aaren Erwin" userId="8f50f7a6-8367-4c71-929b-52de566c1a5c" providerId="ADAL" clId="{AA980A61-E520-469E-BA64-A6409E5F839C}" dt="2022-08-24T18:11:51.912" v="197" actId="26606"/>
          <ac:spMkLst>
            <pc:docMk/>
            <pc:sldMk cId="4041930872" sldId="269"/>
            <ac:spMk id="35" creationId="{DE28C9F8-8367-429B-810E-46844E2AFDA4}"/>
          </ac:spMkLst>
        </pc:spChg>
        <pc:spChg chg="add">
          <ac:chgData name="Aaren Erwin" userId="8f50f7a6-8367-4c71-929b-52de566c1a5c" providerId="ADAL" clId="{AA980A61-E520-469E-BA64-A6409E5F839C}" dt="2022-08-24T18:11:51.912" v="197" actId="26606"/>
          <ac:spMkLst>
            <pc:docMk/>
            <pc:sldMk cId="4041930872" sldId="269"/>
            <ac:spMk id="63" creationId="{13E924A0-FE7E-45DB-BD41-FBEAB0A6305D}"/>
          </ac:spMkLst>
        </pc:spChg>
        <pc:grpChg chg="add">
          <ac:chgData name="Aaren Erwin" userId="8f50f7a6-8367-4c71-929b-52de566c1a5c" providerId="ADAL" clId="{AA980A61-E520-469E-BA64-A6409E5F839C}" dt="2022-08-24T18:11:51.912" v="197" actId="26606"/>
          <ac:grpSpMkLst>
            <pc:docMk/>
            <pc:sldMk cId="4041930872" sldId="269"/>
            <ac:grpSpMk id="9" creationId="{17C4610E-9C18-467B-BF10-BE6A974CC364}"/>
          </ac:grpSpMkLst>
        </pc:grpChg>
        <pc:grpChg chg="add">
          <ac:chgData name="Aaren Erwin" userId="8f50f7a6-8367-4c71-929b-52de566c1a5c" providerId="ADAL" clId="{AA980A61-E520-469E-BA64-A6409E5F839C}" dt="2022-08-24T18:11:51.912" v="197" actId="26606"/>
          <ac:grpSpMkLst>
            <pc:docMk/>
            <pc:sldMk cId="4041930872" sldId="269"/>
            <ac:grpSpMk id="30" creationId="{A899734C-500F-4274-9854-8BFA14A1D7EE}"/>
          </ac:grpSpMkLst>
        </pc:grpChg>
        <pc:grpChg chg="add">
          <ac:chgData name="Aaren Erwin" userId="8f50f7a6-8367-4c71-929b-52de566c1a5c" providerId="ADAL" clId="{AA980A61-E520-469E-BA64-A6409E5F839C}" dt="2022-08-24T18:11:51.912" v="197" actId="26606"/>
          <ac:grpSpMkLst>
            <pc:docMk/>
            <pc:sldMk cId="4041930872" sldId="269"/>
            <ac:grpSpMk id="37" creationId="{BEF9FB73-C99A-4D3F-878F-394C68842DFA}"/>
          </ac:grpSpMkLst>
        </pc:grpChg>
        <pc:grpChg chg="add">
          <ac:chgData name="Aaren Erwin" userId="8f50f7a6-8367-4c71-929b-52de566c1a5c" providerId="ADAL" clId="{AA980A61-E520-469E-BA64-A6409E5F839C}" dt="2022-08-24T18:11:51.912" v="197" actId="26606"/>
          <ac:grpSpMkLst>
            <pc:docMk/>
            <pc:sldMk cId="4041930872" sldId="269"/>
            <ac:grpSpMk id="58" creationId="{C59D380F-850C-43F1-80D1-1A782C6B40C8}"/>
          </ac:grpSpMkLst>
        </pc:grpChg>
        <pc:picChg chg="del">
          <ac:chgData name="Aaren Erwin" userId="8f50f7a6-8367-4c71-929b-52de566c1a5c" providerId="ADAL" clId="{AA980A61-E520-469E-BA64-A6409E5F839C}" dt="2022-08-24T18:11:05.589" v="192" actId="478"/>
          <ac:picMkLst>
            <pc:docMk/>
            <pc:sldMk cId="4041930872" sldId="269"/>
            <ac:picMk id="3" creationId="{66EF5D36-625E-4CE8-BAC5-B1300BC2DD5B}"/>
          </ac:picMkLst>
        </pc:picChg>
        <pc:picChg chg="add del mod">
          <ac:chgData name="Aaren Erwin" userId="8f50f7a6-8367-4c71-929b-52de566c1a5c" providerId="ADAL" clId="{AA980A61-E520-469E-BA64-A6409E5F839C}" dt="2022-08-24T18:12:15.663" v="211" actId="478"/>
          <ac:picMkLst>
            <pc:docMk/>
            <pc:sldMk cId="4041930872" sldId="269"/>
            <ac:picMk id="4" creationId="{B317D1B3-AD12-48C4-9BB0-E074813050E3}"/>
          </ac:picMkLst>
        </pc:picChg>
        <pc:picChg chg="add mod">
          <ac:chgData name="Aaren Erwin" userId="8f50f7a6-8367-4c71-929b-52de566c1a5c" providerId="ADAL" clId="{AA980A61-E520-469E-BA64-A6409E5F839C}" dt="2022-08-24T18:12:21.493" v="214" actId="14100"/>
          <ac:picMkLst>
            <pc:docMk/>
            <pc:sldMk cId="4041930872" sldId="269"/>
            <ac:picMk id="6" creationId="{5C1A4A2E-EABD-4BEA-A7A2-04B571407977}"/>
          </ac:picMkLst>
        </pc:picChg>
      </pc:sldChg>
      <pc:sldChg chg="addSp modSp mod">
        <pc:chgData name="Aaren Erwin" userId="8f50f7a6-8367-4c71-929b-52de566c1a5c" providerId="ADAL" clId="{AA980A61-E520-469E-BA64-A6409E5F839C}" dt="2022-08-24T18:29:19.547" v="237" actId="1076"/>
        <pc:sldMkLst>
          <pc:docMk/>
          <pc:sldMk cId="1939111500" sldId="271"/>
        </pc:sldMkLst>
        <pc:spChg chg="add mod">
          <ac:chgData name="Aaren Erwin" userId="8f50f7a6-8367-4c71-929b-52de566c1a5c" providerId="ADAL" clId="{AA980A61-E520-469E-BA64-A6409E5F839C}" dt="2022-08-24T18:29:19.547" v="237" actId="1076"/>
          <ac:spMkLst>
            <pc:docMk/>
            <pc:sldMk cId="1939111500" sldId="271"/>
            <ac:spMk id="2" creationId="{9881B2C1-7419-4998-985C-389D76B95C32}"/>
          </ac:spMkLst>
        </pc:spChg>
        <pc:spChg chg="mod">
          <ac:chgData name="Aaren Erwin" userId="8f50f7a6-8367-4c71-929b-52de566c1a5c" providerId="ADAL" clId="{AA980A61-E520-469E-BA64-A6409E5F839C}" dt="2022-08-24T15:49:34.998" v="1" actId="20577"/>
          <ac:spMkLst>
            <pc:docMk/>
            <pc:sldMk cId="1939111500" sldId="271"/>
            <ac:spMk id="5" creationId="{75E27807-6E43-42F3-A15F-0B85DB4CD91D}"/>
          </ac:spMkLst>
        </pc:spChg>
      </pc:sldChg>
      <pc:sldChg chg="del">
        <pc:chgData name="Aaren Erwin" userId="8f50f7a6-8367-4c71-929b-52de566c1a5c" providerId="ADAL" clId="{AA980A61-E520-469E-BA64-A6409E5F839C}" dt="2022-08-24T18:01:32.232" v="91" actId="47"/>
        <pc:sldMkLst>
          <pc:docMk/>
          <pc:sldMk cId="2927733486" sldId="272"/>
        </pc:sldMkLst>
      </pc:sldChg>
      <pc:sldChg chg="ord">
        <pc:chgData name="Aaren Erwin" userId="8f50f7a6-8367-4c71-929b-52de566c1a5c" providerId="ADAL" clId="{AA980A61-E520-469E-BA64-A6409E5F839C}" dt="2022-08-24T17:57:52.620" v="90"/>
        <pc:sldMkLst>
          <pc:docMk/>
          <pc:sldMk cId="2681962312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CFE36-1BB2-47AB-948E-D7AC472F7D80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48087-60AE-471A-8B0E-BAB437886828}">
      <dgm:prSet/>
      <dgm:spPr/>
      <dgm:t>
        <a:bodyPr/>
        <a:lstStyle/>
        <a:p>
          <a:r>
            <a:rPr lang="es-419"/>
            <a:t>Encima de</a:t>
          </a:r>
          <a:endParaRPr lang="en-US"/>
        </a:p>
      </dgm:t>
    </dgm:pt>
    <dgm:pt modelId="{4127EF37-A11E-45C8-BEB5-406E7C11EA02}" type="parTrans" cxnId="{3AC126EC-D56A-4648-86C5-E09D7CC23BB9}">
      <dgm:prSet/>
      <dgm:spPr/>
      <dgm:t>
        <a:bodyPr/>
        <a:lstStyle/>
        <a:p>
          <a:endParaRPr lang="en-US"/>
        </a:p>
      </dgm:t>
    </dgm:pt>
    <dgm:pt modelId="{0083089B-C0C0-46BE-A659-7F78C729437B}" type="sibTrans" cxnId="{3AC126EC-D56A-4648-86C5-E09D7CC23BB9}">
      <dgm:prSet/>
      <dgm:spPr/>
      <dgm:t>
        <a:bodyPr/>
        <a:lstStyle/>
        <a:p>
          <a:endParaRPr lang="en-US"/>
        </a:p>
      </dgm:t>
    </dgm:pt>
    <dgm:pt modelId="{B389D6E5-2971-423D-B824-668314DFB403}">
      <dgm:prSet/>
      <dgm:spPr/>
      <dgm:t>
        <a:bodyPr/>
        <a:lstStyle/>
        <a:p>
          <a:r>
            <a:rPr lang="es-419"/>
            <a:t>Debajo de</a:t>
          </a:r>
          <a:endParaRPr lang="en-US"/>
        </a:p>
      </dgm:t>
    </dgm:pt>
    <dgm:pt modelId="{74E95147-37CA-4C6A-AD0F-E0B1EA9B4092}" type="parTrans" cxnId="{FA86FF49-F7EA-4D69-99EE-D3EACC41B74C}">
      <dgm:prSet/>
      <dgm:spPr/>
      <dgm:t>
        <a:bodyPr/>
        <a:lstStyle/>
        <a:p>
          <a:endParaRPr lang="en-US"/>
        </a:p>
      </dgm:t>
    </dgm:pt>
    <dgm:pt modelId="{A6F4A8D1-9944-4905-A4A8-0B89FAFBD50C}" type="sibTrans" cxnId="{FA86FF49-F7EA-4D69-99EE-D3EACC41B74C}">
      <dgm:prSet/>
      <dgm:spPr/>
      <dgm:t>
        <a:bodyPr/>
        <a:lstStyle/>
        <a:p>
          <a:endParaRPr lang="en-US"/>
        </a:p>
      </dgm:t>
    </dgm:pt>
    <dgm:pt modelId="{DF827C9F-BA38-4B99-8323-20382E66F7EC}">
      <dgm:prSet/>
      <dgm:spPr/>
      <dgm:t>
        <a:bodyPr/>
        <a:lstStyle/>
        <a:p>
          <a:r>
            <a:rPr lang="es-419"/>
            <a:t>Al lado de</a:t>
          </a:r>
          <a:endParaRPr lang="en-US"/>
        </a:p>
      </dgm:t>
    </dgm:pt>
    <dgm:pt modelId="{663A2A1B-ED44-43AF-9D4E-E1DB4D6D449D}" type="parTrans" cxnId="{AC4D7E45-090E-402B-904D-454F1FEB125A}">
      <dgm:prSet/>
      <dgm:spPr/>
      <dgm:t>
        <a:bodyPr/>
        <a:lstStyle/>
        <a:p>
          <a:endParaRPr lang="en-US"/>
        </a:p>
      </dgm:t>
    </dgm:pt>
    <dgm:pt modelId="{D3074770-3BBD-4144-BBAE-3F1701915A17}" type="sibTrans" cxnId="{AC4D7E45-090E-402B-904D-454F1FEB125A}">
      <dgm:prSet/>
      <dgm:spPr/>
      <dgm:t>
        <a:bodyPr/>
        <a:lstStyle/>
        <a:p>
          <a:endParaRPr lang="en-US"/>
        </a:p>
      </dgm:t>
    </dgm:pt>
    <dgm:pt modelId="{9E55FDEF-3D04-4FFD-B3B3-F5661F18F6D0}">
      <dgm:prSet/>
      <dgm:spPr/>
      <dgm:t>
        <a:bodyPr/>
        <a:lstStyle/>
        <a:p>
          <a:r>
            <a:rPr lang="es-419"/>
            <a:t>Delante de / Enfrente de</a:t>
          </a:r>
          <a:endParaRPr lang="en-US"/>
        </a:p>
      </dgm:t>
    </dgm:pt>
    <dgm:pt modelId="{A845EF02-AF47-4C5A-A155-2C8B4C4FC2D8}" type="parTrans" cxnId="{0CF62C26-D593-4331-ACD0-A3D39DAF32D5}">
      <dgm:prSet/>
      <dgm:spPr/>
      <dgm:t>
        <a:bodyPr/>
        <a:lstStyle/>
        <a:p>
          <a:endParaRPr lang="en-US"/>
        </a:p>
      </dgm:t>
    </dgm:pt>
    <dgm:pt modelId="{7BA66EB9-A25E-4D5D-8A2D-87F4BA3AF36C}" type="sibTrans" cxnId="{0CF62C26-D593-4331-ACD0-A3D39DAF32D5}">
      <dgm:prSet/>
      <dgm:spPr/>
      <dgm:t>
        <a:bodyPr/>
        <a:lstStyle/>
        <a:p>
          <a:endParaRPr lang="en-US"/>
        </a:p>
      </dgm:t>
    </dgm:pt>
    <dgm:pt modelId="{1E8DCE95-CFF4-41A7-AC98-ACED6EBE20DC}">
      <dgm:prSet/>
      <dgm:spPr/>
      <dgm:t>
        <a:bodyPr/>
        <a:lstStyle/>
        <a:p>
          <a:r>
            <a:rPr lang="es-419"/>
            <a:t>Detrás de</a:t>
          </a:r>
          <a:endParaRPr lang="en-US"/>
        </a:p>
      </dgm:t>
    </dgm:pt>
    <dgm:pt modelId="{FDB2EA72-44AC-45D5-8609-8E9E73F3A1BC}" type="parTrans" cxnId="{1449B9F4-E02C-4425-8536-4A325713DE8F}">
      <dgm:prSet/>
      <dgm:spPr/>
      <dgm:t>
        <a:bodyPr/>
        <a:lstStyle/>
        <a:p>
          <a:endParaRPr lang="en-US"/>
        </a:p>
      </dgm:t>
    </dgm:pt>
    <dgm:pt modelId="{B82A6474-6AC0-42D1-8CA8-AD14F3DDAE9E}" type="sibTrans" cxnId="{1449B9F4-E02C-4425-8536-4A325713DE8F}">
      <dgm:prSet/>
      <dgm:spPr/>
      <dgm:t>
        <a:bodyPr/>
        <a:lstStyle/>
        <a:p>
          <a:endParaRPr lang="en-US"/>
        </a:p>
      </dgm:t>
    </dgm:pt>
    <dgm:pt modelId="{2F4B4232-5EEC-48EC-92F9-3189FFCF353B}">
      <dgm:prSet/>
      <dgm:spPr/>
      <dgm:t>
        <a:bodyPr/>
        <a:lstStyle/>
        <a:p>
          <a:r>
            <a:rPr lang="es-419"/>
            <a:t>Derecha de</a:t>
          </a:r>
          <a:endParaRPr lang="en-US"/>
        </a:p>
      </dgm:t>
    </dgm:pt>
    <dgm:pt modelId="{8CF09618-38DE-4EE3-A108-8E5A20A227B2}" type="parTrans" cxnId="{A1EF44E3-2A7B-4109-B9FA-3249A3FC98AE}">
      <dgm:prSet/>
      <dgm:spPr/>
      <dgm:t>
        <a:bodyPr/>
        <a:lstStyle/>
        <a:p>
          <a:endParaRPr lang="en-US"/>
        </a:p>
      </dgm:t>
    </dgm:pt>
    <dgm:pt modelId="{92E3F84D-47E6-43BB-80D0-E8AD10E914A1}" type="sibTrans" cxnId="{A1EF44E3-2A7B-4109-B9FA-3249A3FC98AE}">
      <dgm:prSet/>
      <dgm:spPr/>
      <dgm:t>
        <a:bodyPr/>
        <a:lstStyle/>
        <a:p>
          <a:endParaRPr lang="en-US"/>
        </a:p>
      </dgm:t>
    </dgm:pt>
    <dgm:pt modelId="{35F40030-AB10-4995-9594-2C7F88DD7626}">
      <dgm:prSet/>
      <dgm:spPr/>
      <dgm:t>
        <a:bodyPr/>
        <a:lstStyle/>
        <a:p>
          <a:r>
            <a:rPr lang="es-419"/>
            <a:t>Izquierda de</a:t>
          </a:r>
          <a:endParaRPr lang="en-US"/>
        </a:p>
      </dgm:t>
    </dgm:pt>
    <dgm:pt modelId="{BFE8E544-E687-4A50-A236-B3B241A1563D}" type="parTrans" cxnId="{FED8E9F8-CEE0-4AF4-A449-6CFE91A6903E}">
      <dgm:prSet/>
      <dgm:spPr/>
      <dgm:t>
        <a:bodyPr/>
        <a:lstStyle/>
        <a:p>
          <a:endParaRPr lang="en-US"/>
        </a:p>
      </dgm:t>
    </dgm:pt>
    <dgm:pt modelId="{5D1405D7-E24B-4642-B851-406E061E2DF3}" type="sibTrans" cxnId="{FED8E9F8-CEE0-4AF4-A449-6CFE91A6903E}">
      <dgm:prSet/>
      <dgm:spPr/>
      <dgm:t>
        <a:bodyPr/>
        <a:lstStyle/>
        <a:p>
          <a:endParaRPr lang="en-US"/>
        </a:p>
      </dgm:t>
    </dgm:pt>
    <dgm:pt modelId="{FF090ECD-410B-4DAF-9BFF-04694CEFC076}">
      <dgm:prSet/>
      <dgm:spPr/>
      <dgm:t>
        <a:bodyPr/>
        <a:lstStyle/>
        <a:p>
          <a:r>
            <a:rPr lang="es-419"/>
            <a:t>Cerca de</a:t>
          </a:r>
          <a:endParaRPr lang="en-US"/>
        </a:p>
      </dgm:t>
    </dgm:pt>
    <dgm:pt modelId="{6F9E8FAD-BC24-47C4-A243-9005DD4768E9}" type="parTrans" cxnId="{661C014A-3C3D-4778-ACF1-96ED56A3B029}">
      <dgm:prSet/>
      <dgm:spPr/>
      <dgm:t>
        <a:bodyPr/>
        <a:lstStyle/>
        <a:p>
          <a:endParaRPr lang="en-US"/>
        </a:p>
      </dgm:t>
    </dgm:pt>
    <dgm:pt modelId="{45642178-F82B-459B-AAB7-9D642A81BC49}" type="sibTrans" cxnId="{661C014A-3C3D-4778-ACF1-96ED56A3B029}">
      <dgm:prSet/>
      <dgm:spPr/>
      <dgm:t>
        <a:bodyPr/>
        <a:lstStyle/>
        <a:p>
          <a:endParaRPr lang="en-US"/>
        </a:p>
      </dgm:t>
    </dgm:pt>
    <dgm:pt modelId="{75E2C9B0-29D2-4DB0-81D5-E4590A590473}">
      <dgm:prSet/>
      <dgm:spPr/>
      <dgm:t>
        <a:bodyPr/>
        <a:lstStyle/>
        <a:p>
          <a:r>
            <a:rPr lang="es-419"/>
            <a:t>Lejos de</a:t>
          </a:r>
          <a:endParaRPr lang="en-US"/>
        </a:p>
      </dgm:t>
    </dgm:pt>
    <dgm:pt modelId="{7E0F425A-C68C-49A4-8569-A8F712BBB566}" type="parTrans" cxnId="{E3F95F22-522F-40A8-97A6-30E377D9DFC8}">
      <dgm:prSet/>
      <dgm:spPr/>
      <dgm:t>
        <a:bodyPr/>
        <a:lstStyle/>
        <a:p>
          <a:endParaRPr lang="en-US"/>
        </a:p>
      </dgm:t>
    </dgm:pt>
    <dgm:pt modelId="{E8D7190F-FD29-48E4-9BFD-5CFD804D52CF}" type="sibTrans" cxnId="{E3F95F22-522F-40A8-97A6-30E377D9DFC8}">
      <dgm:prSet/>
      <dgm:spPr/>
      <dgm:t>
        <a:bodyPr/>
        <a:lstStyle/>
        <a:p>
          <a:endParaRPr lang="en-US"/>
        </a:p>
      </dgm:t>
    </dgm:pt>
    <dgm:pt modelId="{7FB4A47A-1B22-41AA-8513-9EC1E8DEB103}">
      <dgm:prSet/>
      <dgm:spPr/>
      <dgm:t>
        <a:bodyPr/>
        <a:lstStyle/>
        <a:p>
          <a:r>
            <a:rPr lang="es-419"/>
            <a:t>Entre </a:t>
          </a:r>
          <a:endParaRPr lang="en-US"/>
        </a:p>
      </dgm:t>
    </dgm:pt>
    <dgm:pt modelId="{B7713179-359B-4789-874F-A6033ACC07E7}" type="parTrans" cxnId="{B8B485B5-B029-4E9D-A4C2-3980B1ECFA61}">
      <dgm:prSet/>
      <dgm:spPr/>
      <dgm:t>
        <a:bodyPr/>
        <a:lstStyle/>
        <a:p>
          <a:endParaRPr lang="en-US"/>
        </a:p>
      </dgm:t>
    </dgm:pt>
    <dgm:pt modelId="{CF64740D-07D8-4A6F-AA6F-8E301BA1188B}" type="sibTrans" cxnId="{B8B485B5-B029-4E9D-A4C2-3980B1ECFA61}">
      <dgm:prSet/>
      <dgm:spPr/>
      <dgm:t>
        <a:bodyPr/>
        <a:lstStyle/>
        <a:p>
          <a:endParaRPr lang="en-US"/>
        </a:p>
      </dgm:t>
    </dgm:pt>
    <dgm:pt modelId="{4E2B077A-1AFB-49C7-98B5-FED36B5D730D}">
      <dgm:prSet/>
      <dgm:spPr/>
      <dgm:t>
        <a:bodyPr/>
        <a:lstStyle/>
        <a:p>
          <a:r>
            <a:rPr lang="es-419"/>
            <a:t>En</a:t>
          </a:r>
          <a:endParaRPr lang="en-US"/>
        </a:p>
      </dgm:t>
    </dgm:pt>
    <dgm:pt modelId="{091AFF7B-ED5E-49A1-ADCC-B2E604E097F2}" type="parTrans" cxnId="{162C5C87-BE77-42AD-BFD0-37B47B8CF6FC}">
      <dgm:prSet/>
      <dgm:spPr/>
      <dgm:t>
        <a:bodyPr/>
        <a:lstStyle/>
        <a:p>
          <a:endParaRPr lang="en-US"/>
        </a:p>
      </dgm:t>
    </dgm:pt>
    <dgm:pt modelId="{D345F5AD-A8AC-49E0-AD10-97E64CD967D1}" type="sibTrans" cxnId="{162C5C87-BE77-42AD-BFD0-37B47B8CF6FC}">
      <dgm:prSet/>
      <dgm:spPr/>
      <dgm:t>
        <a:bodyPr/>
        <a:lstStyle/>
        <a:p>
          <a:endParaRPr lang="en-US"/>
        </a:p>
      </dgm:t>
    </dgm:pt>
    <dgm:pt modelId="{00C3596D-779D-4CAF-A2A4-3D10588C9557}">
      <dgm:prSet/>
      <dgm:spPr/>
      <dgm:t>
        <a:bodyPr/>
        <a:lstStyle/>
        <a:p>
          <a:r>
            <a:rPr lang="es-419"/>
            <a:t>adentro de</a:t>
          </a:r>
          <a:endParaRPr lang="en-US"/>
        </a:p>
      </dgm:t>
    </dgm:pt>
    <dgm:pt modelId="{18ECDCA9-6673-495F-A4EB-D4E5CC1091D8}" type="parTrans" cxnId="{C27AF5D8-5631-4CFE-8B04-67CBCC2C529A}">
      <dgm:prSet/>
      <dgm:spPr/>
      <dgm:t>
        <a:bodyPr/>
        <a:lstStyle/>
        <a:p>
          <a:endParaRPr lang="en-US"/>
        </a:p>
      </dgm:t>
    </dgm:pt>
    <dgm:pt modelId="{27227026-725A-446A-9324-AD2EB61DF911}" type="sibTrans" cxnId="{C27AF5D8-5631-4CFE-8B04-67CBCC2C529A}">
      <dgm:prSet/>
      <dgm:spPr/>
      <dgm:t>
        <a:bodyPr/>
        <a:lstStyle/>
        <a:p>
          <a:endParaRPr lang="en-US"/>
        </a:p>
      </dgm:t>
    </dgm:pt>
    <dgm:pt modelId="{6EE48B00-FEAE-454F-872B-4B28B512261A}">
      <dgm:prSet/>
      <dgm:spPr/>
      <dgm:t>
        <a:bodyPr/>
        <a:lstStyle/>
        <a:p>
          <a:r>
            <a:rPr lang="es-419"/>
            <a:t>Afuera de</a:t>
          </a:r>
          <a:endParaRPr lang="en-US"/>
        </a:p>
      </dgm:t>
    </dgm:pt>
    <dgm:pt modelId="{E7391E61-3C3B-43AD-B74D-BB1DE9300F63}" type="parTrans" cxnId="{7964C50C-4123-44D2-B71F-9E91984B9E23}">
      <dgm:prSet/>
      <dgm:spPr/>
      <dgm:t>
        <a:bodyPr/>
        <a:lstStyle/>
        <a:p>
          <a:endParaRPr lang="en-US"/>
        </a:p>
      </dgm:t>
    </dgm:pt>
    <dgm:pt modelId="{48B2E93A-EB5E-448A-B72F-E03705FF9889}" type="sibTrans" cxnId="{7964C50C-4123-44D2-B71F-9E91984B9E23}">
      <dgm:prSet/>
      <dgm:spPr/>
      <dgm:t>
        <a:bodyPr/>
        <a:lstStyle/>
        <a:p>
          <a:endParaRPr lang="en-US"/>
        </a:p>
      </dgm:t>
    </dgm:pt>
    <dgm:pt modelId="{FAFA36B9-81BC-4DC2-B636-04DD22A4C31B}">
      <dgm:prSet/>
      <dgm:spPr/>
      <dgm:t>
        <a:bodyPr/>
        <a:lstStyle/>
        <a:p>
          <a:r>
            <a:rPr lang="es-419"/>
            <a:t>Sobre</a:t>
          </a:r>
          <a:endParaRPr lang="en-US"/>
        </a:p>
      </dgm:t>
    </dgm:pt>
    <dgm:pt modelId="{4C1989E7-3535-4283-A6B6-B8F805A4698C}" type="parTrans" cxnId="{F7955125-351C-4868-9457-3EA0AC219149}">
      <dgm:prSet/>
      <dgm:spPr/>
      <dgm:t>
        <a:bodyPr/>
        <a:lstStyle/>
        <a:p>
          <a:endParaRPr lang="en-US"/>
        </a:p>
      </dgm:t>
    </dgm:pt>
    <dgm:pt modelId="{6BD3C336-4A57-40B8-BF18-E9F2B70B2AAF}" type="sibTrans" cxnId="{F7955125-351C-4868-9457-3EA0AC219149}">
      <dgm:prSet/>
      <dgm:spPr/>
      <dgm:t>
        <a:bodyPr/>
        <a:lstStyle/>
        <a:p>
          <a:endParaRPr lang="en-US"/>
        </a:p>
      </dgm:t>
    </dgm:pt>
    <dgm:pt modelId="{015AF6AE-95F1-4DED-9FD7-01084A269DD8}" type="pres">
      <dgm:prSet presAssocID="{F1BCFE36-1BB2-47AB-948E-D7AC472F7D80}" presName="diagram" presStyleCnt="0">
        <dgm:presLayoutVars>
          <dgm:dir/>
          <dgm:resizeHandles val="exact"/>
        </dgm:presLayoutVars>
      </dgm:prSet>
      <dgm:spPr/>
    </dgm:pt>
    <dgm:pt modelId="{3CFA92FC-2564-4B27-9421-8797CFC3A088}" type="pres">
      <dgm:prSet presAssocID="{ABA48087-60AE-471A-8B0E-BAB437886828}" presName="node" presStyleLbl="node1" presStyleIdx="0" presStyleCnt="14">
        <dgm:presLayoutVars>
          <dgm:bulletEnabled val="1"/>
        </dgm:presLayoutVars>
      </dgm:prSet>
      <dgm:spPr/>
    </dgm:pt>
    <dgm:pt modelId="{C948B16E-9F30-4005-AAA8-2BF9A41F7C0B}" type="pres">
      <dgm:prSet presAssocID="{0083089B-C0C0-46BE-A659-7F78C729437B}" presName="sibTrans" presStyleCnt="0"/>
      <dgm:spPr/>
    </dgm:pt>
    <dgm:pt modelId="{723FBE00-8E6E-4AAB-9F30-0F9C780C3ED6}" type="pres">
      <dgm:prSet presAssocID="{B389D6E5-2971-423D-B824-668314DFB403}" presName="node" presStyleLbl="node1" presStyleIdx="1" presStyleCnt="14">
        <dgm:presLayoutVars>
          <dgm:bulletEnabled val="1"/>
        </dgm:presLayoutVars>
      </dgm:prSet>
      <dgm:spPr/>
    </dgm:pt>
    <dgm:pt modelId="{51F56062-E0AC-4A91-A495-B33966E885BD}" type="pres">
      <dgm:prSet presAssocID="{A6F4A8D1-9944-4905-A4A8-0B89FAFBD50C}" presName="sibTrans" presStyleCnt="0"/>
      <dgm:spPr/>
    </dgm:pt>
    <dgm:pt modelId="{6C616CBB-4726-4F7B-B9D2-D93F265FCC0D}" type="pres">
      <dgm:prSet presAssocID="{DF827C9F-BA38-4B99-8323-20382E66F7EC}" presName="node" presStyleLbl="node1" presStyleIdx="2" presStyleCnt="14">
        <dgm:presLayoutVars>
          <dgm:bulletEnabled val="1"/>
        </dgm:presLayoutVars>
      </dgm:prSet>
      <dgm:spPr/>
    </dgm:pt>
    <dgm:pt modelId="{3D69E6EF-23FB-4EB4-A52C-F8EB73D8A7DD}" type="pres">
      <dgm:prSet presAssocID="{D3074770-3BBD-4144-BBAE-3F1701915A17}" presName="sibTrans" presStyleCnt="0"/>
      <dgm:spPr/>
    </dgm:pt>
    <dgm:pt modelId="{0EEA5088-E33B-4B09-B00B-79B22F473D22}" type="pres">
      <dgm:prSet presAssocID="{9E55FDEF-3D04-4FFD-B3B3-F5661F18F6D0}" presName="node" presStyleLbl="node1" presStyleIdx="3" presStyleCnt="14">
        <dgm:presLayoutVars>
          <dgm:bulletEnabled val="1"/>
        </dgm:presLayoutVars>
      </dgm:prSet>
      <dgm:spPr/>
    </dgm:pt>
    <dgm:pt modelId="{5A07A302-015C-4270-952F-B30390CFD146}" type="pres">
      <dgm:prSet presAssocID="{7BA66EB9-A25E-4D5D-8A2D-87F4BA3AF36C}" presName="sibTrans" presStyleCnt="0"/>
      <dgm:spPr/>
    </dgm:pt>
    <dgm:pt modelId="{FB89C080-C79C-4A05-AB06-242899EE6447}" type="pres">
      <dgm:prSet presAssocID="{1E8DCE95-CFF4-41A7-AC98-ACED6EBE20DC}" presName="node" presStyleLbl="node1" presStyleIdx="4" presStyleCnt="14">
        <dgm:presLayoutVars>
          <dgm:bulletEnabled val="1"/>
        </dgm:presLayoutVars>
      </dgm:prSet>
      <dgm:spPr/>
    </dgm:pt>
    <dgm:pt modelId="{A687D91D-459D-4835-939A-C76ABDEF5D47}" type="pres">
      <dgm:prSet presAssocID="{B82A6474-6AC0-42D1-8CA8-AD14F3DDAE9E}" presName="sibTrans" presStyleCnt="0"/>
      <dgm:spPr/>
    </dgm:pt>
    <dgm:pt modelId="{66C30DB5-CE76-48BC-A91E-9CA4732A361B}" type="pres">
      <dgm:prSet presAssocID="{2F4B4232-5EEC-48EC-92F9-3189FFCF353B}" presName="node" presStyleLbl="node1" presStyleIdx="5" presStyleCnt="14">
        <dgm:presLayoutVars>
          <dgm:bulletEnabled val="1"/>
        </dgm:presLayoutVars>
      </dgm:prSet>
      <dgm:spPr/>
    </dgm:pt>
    <dgm:pt modelId="{BC808887-C130-4629-B7F3-FFF32CFAC86A}" type="pres">
      <dgm:prSet presAssocID="{92E3F84D-47E6-43BB-80D0-E8AD10E914A1}" presName="sibTrans" presStyleCnt="0"/>
      <dgm:spPr/>
    </dgm:pt>
    <dgm:pt modelId="{BCC35D99-8BB4-4C34-A680-60A7B70EB34B}" type="pres">
      <dgm:prSet presAssocID="{35F40030-AB10-4995-9594-2C7F88DD7626}" presName="node" presStyleLbl="node1" presStyleIdx="6" presStyleCnt="14">
        <dgm:presLayoutVars>
          <dgm:bulletEnabled val="1"/>
        </dgm:presLayoutVars>
      </dgm:prSet>
      <dgm:spPr/>
    </dgm:pt>
    <dgm:pt modelId="{8AED1719-3C11-4B29-AAC0-3F7EF74947FF}" type="pres">
      <dgm:prSet presAssocID="{5D1405D7-E24B-4642-B851-406E061E2DF3}" presName="sibTrans" presStyleCnt="0"/>
      <dgm:spPr/>
    </dgm:pt>
    <dgm:pt modelId="{9271918A-3D09-436E-80EC-7959EFF07F0E}" type="pres">
      <dgm:prSet presAssocID="{FF090ECD-410B-4DAF-9BFF-04694CEFC076}" presName="node" presStyleLbl="node1" presStyleIdx="7" presStyleCnt="14">
        <dgm:presLayoutVars>
          <dgm:bulletEnabled val="1"/>
        </dgm:presLayoutVars>
      </dgm:prSet>
      <dgm:spPr/>
    </dgm:pt>
    <dgm:pt modelId="{7702D5E3-4A89-4C0D-805F-9D5629FD1741}" type="pres">
      <dgm:prSet presAssocID="{45642178-F82B-459B-AAB7-9D642A81BC49}" presName="sibTrans" presStyleCnt="0"/>
      <dgm:spPr/>
    </dgm:pt>
    <dgm:pt modelId="{C979B6D8-85EE-4DB5-93A0-93BE519C2233}" type="pres">
      <dgm:prSet presAssocID="{75E2C9B0-29D2-4DB0-81D5-E4590A590473}" presName="node" presStyleLbl="node1" presStyleIdx="8" presStyleCnt="14">
        <dgm:presLayoutVars>
          <dgm:bulletEnabled val="1"/>
        </dgm:presLayoutVars>
      </dgm:prSet>
      <dgm:spPr/>
    </dgm:pt>
    <dgm:pt modelId="{CE1EA168-37F3-42C1-96E3-A39C54595CD3}" type="pres">
      <dgm:prSet presAssocID="{E8D7190F-FD29-48E4-9BFD-5CFD804D52CF}" presName="sibTrans" presStyleCnt="0"/>
      <dgm:spPr/>
    </dgm:pt>
    <dgm:pt modelId="{FEEC1B4C-9473-41CA-A980-97949FA65D7B}" type="pres">
      <dgm:prSet presAssocID="{7FB4A47A-1B22-41AA-8513-9EC1E8DEB103}" presName="node" presStyleLbl="node1" presStyleIdx="9" presStyleCnt="14">
        <dgm:presLayoutVars>
          <dgm:bulletEnabled val="1"/>
        </dgm:presLayoutVars>
      </dgm:prSet>
      <dgm:spPr/>
    </dgm:pt>
    <dgm:pt modelId="{3DF98B34-ACC4-48EF-A3FF-1B6C4C3B575D}" type="pres">
      <dgm:prSet presAssocID="{CF64740D-07D8-4A6F-AA6F-8E301BA1188B}" presName="sibTrans" presStyleCnt="0"/>
      <dgm:spPr/>
    </dgm:pt>
    <dgm:pt modelId="{4B2653A5-B770-4223-905F-CDFAEC59B265}" type="pres">
      <dgm:prSet presAssocID="{4E2B077A-1AFB-49C7-98B5-FED36B5D730D}" presName="node" presStyleLbl="node1" presStyleIdx="10" presStyleCnt="14">
        <dgm:presLayoutVars>
          <dgm:bulletEnabled val="1"/>
        </dgm:presLayoutVars>
      </dgm:prSet>
      <dgm:spPr/>
    </dgm:pt>
    <dgm:pt modelId="{1BF66DEF-736E-48B6-88A3-A522D9470A95}" type="pres">
      <dgm:prSet presAssocID="{D345F5AD-A8AC-49E0-AD10-97E64CD967D1}" presName="sibTrans" presStyleCnt="0"/>
      <dgm:spPr/>
    </dgm:pt>
    <dgm:pt modelId="{A5EDA02D-BCAD-4C94-B54D-41D00165EEE2}" type="pres">
      <dgm:prSet presAssocID="{00C3596D-779D-4CAF-A2A4-3D10588C9557}" presName="node" presStyleLbl="node1" presStyleIdx="11" presStyleCnt="14">
        <dgm:presLayoutVars>
          <dgm:bulletEnabled val="1"/>
        </dgm:presLayoutVars>
      </dgm:prSet>
      <dgm:spPr/>
    </dgm:pt>
    <dgm:pt modelId="{81655E13-9670-40A5-B5F1-D31573A9010E}" type="pres">
      <dgm:prSet presAssocID="{27227026-725A-446A-9324-AD2EB61DF911}" presName="sibTrans" presStyleCnt="0"/>
      <dgm:spPr/>
    </dgm:pt>
    <dgm:pt modelId="{D8ADB16B-691D-4C1F-9325-A17F0455B404}" type="pres">
      <dgm:prSet presAssocID="{6EE48B00-FEAE-454F-872B-4B28B512261A}" presName="node" presStyleLbl="node1" presStyleIdx="12" presStyleCnt="14">
        <dgm:presLayoutVars>
          <dgm:bulletEnabled val="1"/>
        </dgm:presLayoutVars>
      </dgm:prSet>
      <dgm:spPr/>
    </dgm:pt>
    <dgm:pt modelId="{D2CDFAE7-B7C6-442C-8F11-D320A451FD89}" type="pres">
      <dgm:prSet presAssocID="{48B2E93A-EB5E-448A-B72F-E03705FF9889}" presName="sibTrans" presStyleCnt="0"/>
      <dgm:spPr/>
    </dgm:pt>
    <dgm:pt modelId="{E255BD37-FD8A-44DD-B542-F92B57CF3522}" type="pres">
      <dgm:prSet presAssocID="{FAFA36B9-81BC-4DC2-B636-04DD22A4C31B}" presName="node" presStyleLbl="node1" presStyleIdx="13" presStyleCnt="14">
        <dgm:presLayoutVars>
          <dgm:bulletEnabled val="1"/>
        </dgm:presLayoutVars>
      </dgm:prSet>
      <dgm:spPr/>
    </dgm:pt>
  </dgm:ptLst>
  <dgm:cxnLst>
    <dgm:cxn modelId="{7964C50C-4123-44D2-B71F-9E91984B9E23}" srcId="{F1BCFE36-1BB2-47AB-948E-D7AC472F7D80}" destId="{6EE48B00-FEAE-454F-872B-4B28B512261A}" srcOrd="12" destOrd="0" parTransId="{E7391E61-3C3B-43AD-B74D-BB1DE9300F63}" sibTransId="{48B2E93A-EB5E-448A-B72F-E03705FF9889}"/>
    <dgm:cxn modelId="{0AC25A16-22B8-45F1-B7E0-568F4759CE8C}" type="presOf" srcId="{9E55FDEF-3D04-4FFD-B3B3-F5661F18F6D0}" destId="{0EEA5088-E33B-4B09-B00B-79B22F473D22}" srcOrd="0" destOrd="0" presId="urn:microsoft.com/office/officeart/2005/8/layout/default"/>
    <dgm:cxn modelId="{E3F95F22-522F-40A8-97A6-30E377D9DFC8}" srcId="{F1BCFE36-1BB2-47AB-948E-D7AC472F7D80}" destId="{75E2C9B0-29D2-4DB0-81D5-E4590A590473}" srcOrd="8" destOrd="0" parTransId="{7E0F425A-C68C-49A4-8569-A8F712BBB566}" sibTransId="{E8D7190F-FD29-48E4-9BFD-5CFD804D52CF}"/>
    <dgm:cxn modelId="{5C828E22-92D9-414C-99E0-524F359F5392}" type="presOf" srcId="{FAFA36B9-81BC-4DC2-B636-04DD22A4C31B}" destId="{E255BD37-FD8A-44DD-B542-F92B57CF3522}" srcOrd="0" destOrd="0" presId="urn:microsoft.com/office/officeart/2005/8/layout/default"/>
    <dgm:cxn modelId="{F7955125-351C-4868-9457-3EA0AC219149}" srcId="{F1BCFE36-1BB2-47AB-948E-D7AC472F7D80}" destId="{FAFA36B9-81BC-4DC2-B636-04DD22A4C31B}" srcOrd="13" destOrd="0" parTransId="{4C1989E7-3535-4283-A6B6-B8F805A4698C}" sibTransId="{6BD3C336-4A57-40B8-BF18-E9F2B70B2AAF}"/>
    <dgm:cxn modelId="{0CF62C26-D593-4331-ACD0-A3D39DAF32D5}" srcId="{F1BCFE36-1BB2-47AB-948E-D7AC472F7D80}" destId="{9E55FDEF-3D04-4FFD-B3B3-F5661F18F6D0}" srcOrd="3" destOrd="0" parTransId="{A845EF02-AF47-4C5A-A155-2C8B4C4FC2D8}" sibTransId="{7BA66EB9-A25E-4D5D-8A2D-87F4BA3AF36C}"/>
    <dgm:cxn modelId="{1703CC2D-C989-4338-9698-094D4DAFA56B}" type="presOf" srcId="{FF090ECD-410B-4DAF-9BFF-04694CEFC076}" destId="{9271918A-3D09-436E-80EC-7959EFF07F0E}" srcOrd="0" destOrd="0" presId="urn:microsoft.com/office/officeart/2005/8/layout/default"/>
    <dgm:cxn modelId="{9F1D7432-AA19-4EBE-9BD8-0FFF821074DD}" type="presOf" srcId="{2F4B4232-5EEC-48EC-92F9-3189FFCF353B}" destId="{66C30DB5-CE76-48BC-A91E-9CA4732A361B}" srcOrd="0" destOrd="0" presId="urn:microsoft.com/office/officeart/2005/8/layout/default"/>
    <dgm:cxn modelId="{7D65DD36-9398-43A3-88BC-3963D950EDE2}" type="presOf" srcId="{75E2C9B0-29D2-4DB0-81D5-E4590A590473}" destId="{C979B6D8-85EE-4DB5-93A0-93BE519C2233}" srcOrd="0" destOrd="0" presId="urn:microsoft.com/office/officeart/2005/8/layout/default"/>
    <dgm:cxn modelId="{B0E2D95C-F506-4C11-93E9-A6ABFA8EA4A4}" type="presOf" srcId="{ABA48087-60AE-471A-8B0E-BAB437886828}" destId="{3CFA92FC-2564-4B27-9421-8797CFC3A088}" srcOrd="0" destOrd="0" presId="urn:microsoft.com/office/officeart/2005/8/layout/default"/>
    <dgm:cxn modelId="{D62FD963-A25C-42AB-AC25-8CB747C04F54}" type="presOf" srcId="{1E8DCE95-CFF4-41A7-AC98-ACED6EBE20DC}" destId="{FB89C080-C79C-4A05-AB06-242899EE6447}" srcOrd="0" destOrd="0" presId="urn:microsoft.com/office/officeart/2005/8/layout/default"/>
    <dgm:cxn modelId="{AC4D7E45-090E-402B-904D-454F1FEB125A}" srcId="{F1BCFE36-1BB2-47AB-948E-D7AC472F7D80}" destId="{DF827C9F-BA38-4B99-8323-20382E66F7EC}" srcOrd="2" destOrd="0" parTransId="{663A2A1B-ED44-43AF-9D4E-E1DB4D6D449D}" sibTransId="{D3074770-3BBD-4144-BBAE-3F1701915A17}"/>
    <dgm:cxn modelId="{FA86FF49-F7EA-4D69-99EE-D3EACC41B74C}" srcId="{F1BCFE36-1BB2-47AB-948E-D7AC472F7D80}" destId="{B389D6E5-2971-423D-B824-668314DFB403}" srcOrd="1" destOrd="0" parTransId="{74E95147-37CA-4C6A-AD0F-E0B1EA9B4092}" sibTransId="{A6F4A8D1-9944-4905-A4A8-0B89FAFBD50C}"/>
    <dgm:cxn modelId="{661C014A-3C3D-4778-ACF1-96ED56A3B029}" srcId="{F1BCFE36-1BB2-47AB-948E-D7AC472F7D80}" destId="{FF090ECD-410B-4DAF-9BFF-04694CEFC076}" srcOrd="7" destOrd="0" parTransId="{6F9E8FAD-BC24-47C4-A243-9005DD4768E9}" sibTransId="{45642178-F82B-459B-AAB7-9D642A81BC49}"/>
    <dgm:cxn modelId="{F7B9934B-F696-4B52-B0A6-AE7EEDC12DA7}" type="presOf" srcId="{00C3596D-779D-4CAF-A2A4-3D10588C9557}" destId="{A5EDA02D-BCAD-4C94-B54D-41D00165EEE2}" srcOrd="0" destOrd="0" presId="urn:microsoft.com/office/officeart/2005/8/layout/default"/>
    <dgm:cxn modelId="{9DFAA04C-0F9A-40D5-A525-A29CEA9BD19F}" type="presOf" srcId="{F1BCFE36-1BB2-47AB-948E-D7AC472F7D80}" destId="{015AF6AE-95F1-4DED-9FD7-01084A269DD8}" srcOrd="0" destOrd="0" presId="urn:microsoft.com/office/officeart/2005/8/layout/default"/>
    <dgm:cxn modelId="{64CDFB55-A712-4C5F-9EF1-4E08B36E5186}" type="presOf" srcId="{7FB4A47A-1B22-41AA-8513-9EC1E8DEB103}" destId="{FEEC1B4C-9473-41CA-A980-97949FA65D7B}" srcOrd="0" destOrd="0" presId="urn:microsoft.com/office/officeart/2005/8/layout/default"/>
    <dgm:cxn modelId="{162C5C87-BE77-42AD-BFD0-37B47B8CF6FC}" srcId="{F1BCFE36-1BB2-47AB-948E-D7AC472F7D80}" destId="{4E2B077A-1AFB-49C7-98B5-FED36B5D730D}" srcOrd="10" destOrd="0" parTransId="{091AFF7B-ED5E-49A1-ADCC-B2E604E097F2}" sibTransId="{D345F5AD-A8AC-49E0-AD10-97E64CD967D1}"/>
    <dgm:cxn modelId="{7CB5309F-C6C0-4118-9C1C-55A7524B2A18}" type="presOf" srcId="{B389D6E5-2971-423D-B824-668314DFB403}" destId="{723FBE00-8E6E-4AAB-9F30-0F9C780C3ED6}" srcOrd="0" destOrd="0" presId="urn:microsoft.com/office/officeart/2005/8/layout/default"/>
    <dgm:cxn modelId="{CAE954A6-6BD5-40F9-B966-9486A7DBA350}" type="presOf" srcId="{6EE48B00-FEAE-454F-872B-4B28B512261A}" destId="{D8ADB16B-691D-4C1F-9325-A17F0455B404}" srcOrd="0" destOrd="0" presId="urn:microsoft.com/office/officeart/2005/8/layout/default"/>
    <dgm:cxn modelId="{B8B485B5-B029-4E9D-A4C2-3980B1ECFA61}" srcId="{F1BCFE36-1BB2-47AB-948E-D7AC472F7D80}" destId="{7FB4A47A-1B22-41AA-8513-9EC1E8DEB103}" srcOrd="9" destOrd="0" parTransId="{B7713179-359B-4789-874F-A6033ACC07E7}" sibTransId="{CF64740D-07D8-4A6F-AA6F-8E301BA1188B}"/>
    <dgm:cxn modelId="{0A4491BC-AD41-442E-9743-6B74DF117F05}" type="presOf" srcId="{35F40030-AB10-4995-9594-2C7F88DD7626}" destId="{BCC35D99-8BB4-4C34-A680-60A7B70EB34B}" srcOrd="0" destOrd="0" presId="urn:microsoft.com/office/officeart/2005/8/layout/default"/>
    <dgm:cxn modelId="{C27AF5D8-5631-4CFE-8B04-67CBCC2C529A}" srcId="{F1BCFE36-1BB2-47AB-948E-D7AC472F7D80}" destId="{00C3596D-779D-4CAF-A2A4-3D10588C9557}" srcOrd="11" destOrd="0" parTransId="{18ECDCA9-6673-495F-A4EB-D4E5CC1091D8}" sibTransId="{27227026-725A-446A-9324-AD2EB61DF911}"/>
    <dgm:cxn modelId="{BBC990DE-3CFD-45E1-9CC7-257FB94BED9F}" type="presOf" srcId="{DF827C9F-BA38-4B99-8323-20382E66F7EC}" destId="{6C616CBB-4726-4F7B-B9D2-D93F265FCC0D}" srcOrd="0" destOrd="0" presId="urn:microsoft.com/office/officeart/2005/8/layout/default"/>
    <dgm:cxn modelId="{47F66ADF-DFF3-4285-92D8-2DB0C2ED759B}" type="presOf" srcId="{4E2B077A-1AFB-49C7-98B5-FED36B5D730D}" destId="{4B2653A5-B770-4223-905F-CDFAEC59B265}" srcOrd="0" destOrd="0" presId="urn:microsoft.com/office/officeart/2005/8/layout/default"/>
    <dgm:cxn modelId="{A1EF44E3-2A7B-4109-B9FA-3249A3FC98AE}" srcId="{F1BCFE36-1BB2-47AB-948E-D7AC472F7D80}" destId="{2F4B4232-5EEC-48EC-92F9-3189FFCF353B}" srcOrd="5" destOrd="0" parTransId="{8CF09618-38DE-4EE3-A108-8E5A20A227B2}" sibTransId="{92E3F84D-47E6-43BB-80D0-E8AD10E914A1}"/>
    <dgm:cxn modelId="{3AC126EC-D56A-4648-86C5-E09D7CC23BB9}" srcId="{F1BCFE36-1BB2-47AB-948E-D7AC472F7D80}" destId="{ABA48087-60AE-471A-8B0E-BAB437886828}" srcOrd="0" destOrd="0" parTransId="{4127EF37-A11E-45C8-BEB5-406E7C11EA02}" sibTransId="{0083089B-C0C0-46BE-A659-7F78C729437B}"/>
    <dgm:cxn modelId="{1449B9F4-E02C-4425-8536-4A325713DE8F}" srcId="{F1BCFE36-1BB2-47AB-948E-D7AC472F7D80}" destId="{1E8DCE95-CFF4-41A7-AC98-ACED6EBE20DC}" srcOrd="4" destOrd="0" parTransId="{FDB2EA72-44AC-45D5-8609-8E9E73F3A1BC}" sibTransId="{B82A6474-6AC0-42D1-8CA8-AD14F3DDAE9E}"/>
    <dgm:cxn modelId="{FED8E9F8-CEE0-4AF4-A449-6CFE91A6903E}" srcId="{F1BCFE36-1BB2-47AB-948E-D7AC472F7D80}" destId="{35F40030-AB10-4995-9594-2C7F88DD7626}" srcOrd="6" destOrd="0" parTransId="{BFE8E544-E687-4A50-A236-B3B241A1563D}" sibTransId="{5D1405D7-E24B-4642-B851-406E061E2DF3}"/>
    <dgm:cxn modelId="{ABF7EC78-9755-4695-BBD3-976CE73F8448}" type="presParOf" srcId="{015AF6AE-95F1-4DED-9FD7-01084A269DD8}" destId="{3CFA92FC-2564-4B27-9421-8797CFC3A088}" srcOrd="0" destOrd="0" presId="urn:microsoft.com/office/officeart/2005/8/layout/default"/>
    <dgm:cxn modelId="{CAD19657-82E1-4ABC-8C21-5CD836D18C60}" type="presParOf" srcId="{015AF6AE-95F1-4DED-9FD7-01084A269DD8}" destId="{C948B16E-9F30-4005-AAA8-2BF9A41F7C0B}" srcOrd="1" destOrd="0" presId="urn:microsoft.com/office/officeart/2005/8/layout/default"/>
    <dgm:cxn modelId="{6D3E8309-B236-4D3F-BD26-E8A112FF1ED8}" type="presParOf" srcId="{015AF6AE-95F1-4DED-9FD7-01084A269DD8}" destId="{723FBE00-8E6E-4AAB-9F30-0F9C780C3ED6}" srcOrd="2" destOrd="0" presId="urn:microsoft.com/office/officeart/2005/8/layout/default"/>
    <dgm:cxn modelId="{6B69ECD5-2C78-48C3-8B31-E62F1D5A1385}" type="presParOf" srcId="{015AF6AE-95F1-4DED-9FD7-01084A269DD8}" destId="{51F56062-E0AC-4A91-A495-B33966E885BD}" srcOrd="3" destOrd="0" presId="urn:microsoft.com/office/officeart/2005/8/layout/default"/>
    <dgm:cxn modelId="{2E594442-B825-48AD-A9B9-FF32D074A1DB}" type="presParOf" srcId="{015AF6AE-95F1-4DED-9FD7-01084A269DD8}" destId="{6C616CBB-4726-4F7B-B9D2-D93F265FCC0D}" srcOrd="4" destOrd="0" presId="urn:microsoft.com/office/officeart/2005/8/layout/default"/>
    <dgm:cxn modelId="{7DCC8B26-09F6-4AC2-9C6F-6648ADA74849}" type="presParOf" srcId="{015AF6AE-95F1-4DED-9FD7-01084A269DD8}" destId="{3D69E6EF-23FB-4EB4-A52C-F8EB73D8A7DD}" srcOrd="5" destOrd="0" presId="urn:microsoft.com/office/officeart/2005/8/layout/default"/>
    <dgm:cxn modelId="{458B8C39-DBFF-4ADF-A6EB-7680CDA3EC0C}" type="presParOf" srcId="{015AF6AE-95F1-4DED-9FD7-01084A269DD8}" destId="{0EEA5088-E33B-4B09-B00B-79B22F473D22}" srcOrd="6" destOrd="0" presId="urn:microsoft.com/office/officeart/2005/8/layout/default"/>
    <dgm:cxn modelId="{B3E39ACB-7E78-4077-953E-A8F5396EBA78}" type="presParOf" srcId="{015AF6AE-95F1-4DED-9FD7-01084A269DD8}" destId="{5A07A302-015C-4270-952F-B30390CFD146}" srcOrd="7" destOrd="0" presId="urn:microsoft.com/office/officeart/2005/8/layout/default"/>
    <dgm:cxn modelId="{7484CC5A-30F8-4E25-8E09-3DEF825F2D2B}" type="presParOf" srcId="{015AF6AE-95F1-4DED-9FD7-01084A269DD8}" destId="{FB89C080-C79C-4A05-AB06-242899EE6447}" srcOrd="8" destOrd="0" presId="urn:microsoft.com/office/officeart/2005/8/layout/default"/>
    <dgm:cxn modelId="{9D2271A8-14E8-492B-80AF-27A0CB25F6C4}" type="presParOf" srcId="{015AF6AE-95F1-4DED-9FD7-01084A269DD8}" destId="{A687D91D-459D-4835-939A-C76ABDEF5D47}" srcOrd="9" destOrd="0" presId="urn:microsoft.com/office/officeart/2005/8/layout/default"/>
    <dgm:cxn modelId="{A4DB39FC-2111-41B0-906E-AD320EFB5A7E}" type="presParOf" srcId="{015AF6AE-95F1-4DED-9FD7-01084A269DD8}" destId="{66C30DB5-CE76-48BC-A91E-9CA4732A361B}" srcOrd="10" destOrd="0" presId="urn:microsoft.com/office/officeart/2005/8/layout/default"/>
    <dgm:cxn modelId="{6A528401-C579-463B-B390-5B0839716401}" type="presParOf" srcId="{015AF6AE-95F1-4DED-9FD7-01084A269DD8}" destId="{BC808887-C130-4629-B7F3-FFF32CFAC86A}" srcOrd="11" destOrd="0" presId="urn:microsoft.com/office/officeart/2005/8/layout/default"/>
    <dgm:cxn modelId="{C3949F44-9F7A-42CD-B440-09598EA7E876}" type="presParOf" srcId="{015AF6AE-95F1-4DED-9FD7-01084A269DD8}" destId="{BCC35D99-8BB4-4C34-A680-60A7B70EB34B}" srcOrd="12" destOrd="0" presId="urn:microsoft.com/office/officeart/2005/8/layout/default"/>
    <dgm:cxn modelId="{DC870D99-51C6-4F49-8436-C75559BDFD8F}" type="presParOf" srcId="{015AF6AE-95F1-4DED-9FD7-01084A269DD8}" destId="{8AED1719-3C11-4B29-AAC0-3F7EF74947FF}" srcOrd="13" destOrd="0" presId="urn:microsoft.com/office/officeart/2005/8/layout/default"/>
    <dgm:cxn modelId="{B7EACB53-2208-4E78-9166-7F2859F6EE48}" type="presParOf" srcId="{015AF6AE-95F1-4DED-9FD7-01084A269DD8}" destId="{9271918A-3D09-436E-80EC-7959EFF07F0E}" srcOrd="14" destOrd="0" presId="urn:microsoft.com/office/officeart/2005/8/layout/default"/>
    <dgm:cxn modelId="{9E3B3014-6BC0-4060-8363-631359ED50C0}" type="presParOf" srcId="{015AF6AE-95F1-4DED-9FD7-01084A269DD8}" destId="{7702D5E3-4A89-4C0D-805F-9D5629FD1741}" srcOrd="15" destOrd="0" presId="urn:microsoft.com/office/officeart/2005/8/layout/default"/>
    <dgm:cxn modelId="{55580110-FA76-4A00-A068-DF7D76B746ED}" type="presParOf" srcId="{015AF6AE-95F1-4DED-9FD7-01084A269DD8}" destId="{C979B6D8-85EE-4DB5-93A0-93BE519C2233}" srcOrd="16" destOrd="0" presId="urn:microsoft.com/office/officeart/2005/8/layout/default"/>
    <dgm:cxn modelId="{ECA423C3-8AB2-4791-BE56-62A7A624FDBB}" type="presParOf" srcId="{015AF6AE-95F1-4DED-9FD7-01084A269DD8}" destId="{CE1EA168-37F3-42C1-96E3-A39C54595CD3}" srcOrd="17" destOrd="0" presId="urn:microsoft.com/office/officeart/2005/8/layout/default"/>
    <dgm:cxn modelId="{40BC7D30-6E82-4078-B6C0-0399069B99E3}" type="presParOf" srcId="{015AF6AE-95F1-4DED-9FD7-01084A269DD8}" destId="{FEEC1B4C-9473-41CA-A980-97949FA65D7B}" srcOrd="18" destOrd="0" presId="urn:microsoft.com/office/officeart/2005/8/layout/default"/>
    <dgm:cxn modelId="{D54CB0CA-3006-4670-98E6-4E00E2CA53F3}" type="presParOf" srcId="{015AF6AE-95F1-4DED-9FD7-01084A269DD8}" destId="{3DF98B34-ACC4-48EF-A3FF-1B6C4C3B575D}" srcOrd="19" destOrd="0" presId="urn:microsoft.com/office/officeart/2005/8/layout/default"/>
    <dgm:cxn modelId="{CBACC4A3-B1CB-475A-80F4-9EBDC24D00A1}" type="presParOf" srcId="{015AF6AE-95F1-4DED-9FD7-01084A269DD8}" destId="{4B2653A5-B770-4223-905F-CDFAEC59B265}" srcOrd="20" destOrd="0" presId="urn:microsoft.com/office/officeart/2005/8/layout/default"/>
    <dgm:cxn modelId="{437C2678-D4BD-4B25-A5DA-B51964F7E7BB}" type="presParOf" srcId="{015AF6AE-95F1-4DED-9FD7-01084A269DD8}" destId="{1BF66DEF-736E-48B6-88A3-A522D9470A95}" srcOrd="21" destOrd="0" presId="urn:microsoft.com/office/officeart/2005/8/layout/default"/>
    <dgm:cxn modelId="{FD3FC86C-FC16-41A8-B1F4-9A105A65240C}" type="presParOf" srcId="{015AF6AE-95F1-4DED-9FD7-01084A269DD8}" destId="{A5EDA02D-BCAD-4C94-B54D-41D00165EEE2}" srcOrd="22" destOrd="0" presId="urn:microsoft.com/office/officeart/2005/8/layout/default"/>
    <dgm:cxn modelId="{67D58442-85A8-47FA-9E85-E0CCA15B515D}" type="presParOf" srcId="{015AF6AE-95F1-4DED-9FD7-01084A269DD8}" destId="{81655E13-9670-40A5-B5F1-D31573A9010E}" srcOrd="23" destOrd="0" presId="urn:microsoft.com/office/officeart/2005/8/layout/default"/>
    <dgm:cxn modelId="{02C345AE-5C47-4A35-9770-C176F1552672}" type="presParOf" srcId="{015AF6AE-95F1-4DED-9FD7-01084A269DD8}" destId="{D8ADB16B-691D-4C1F-9325-A17F0455B404}" srcOrd="24" destOrd="0" presId="urn:microsoft.com/office/officeart/2005/8/layout/default"/>
    <dgm:cxn modelId="{FCEB01F4-58DF-4103-AD35-F23E111ED1F9}" type="presParOf" srcId="{015AF6AE-95F1-4DED-9FD7-01084A269DD8}" destId="{D2CDFAE7-B7C6-442C-8F11-D320A451FD89}" srcOrd="25" destOrd="0" presId="urn:microsoft.com/office/officeart/2005/8/layout/default"/>
    <dgm:cxn modelId="{B9E3E042-EA63-4439-B1ED-530F97BC32E5}" type="presParOf" srcId="{015AF6AE-95F1-4DED-9FD7-01084A269DD8}" destId="{E255BD37-FD8A-44DD-B542-F92B57CF3522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A92FC-2564-4B27-9421-8797CFC3A088}">
      <dsp:nvSpPr>
        <dsp:cNvPr id="0" name=""/>
        <dsp:cNvSpPr/>
      </dsp:nvSpPr>
      <dsp:spPr>
        <a:xfrm>
          <a:off x="3615" y="130451"/>
          <a:ext cx="1957282" cy="1174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Encima de</a:t>
          </a:r>
          <a:endParaRPr lang="en-US" sz="2400" kern="1200"/>
        </a:p>
      </dsp:txBody>
      <dsp:txXfrm>
        <a:off x="3615" y="130451"/>
        <a:ext cx="1957282" cy="1174369"/>
      </dsp:txXfrm>
    </dsp:sp>
    <dsp:sp modelId="{723FBE00-8E6E-4AAB-9F30-0F9C780C3ED6}">
      <dsp:nvSpPr>
        <dsp:cNvPr id="0" name=""/>
        <dsp:cNvSpPr/>
      </dsp:nvSpPr>
      <dsp:spPr>
        <a:xfrm>
          <a:off x="2156626" y="130451"/>
          <a:ext cx="1957282" cy="1174369"/>
        </a:xfrm>
        <a:prstGeom prst="rect">
          <a:avLst/>
        </a:prstGeom>
        <a:solidFill>
          <a:schemeClr val="accent2">
            <a:hueOff val="194610"/>
            <a:satOff val="-3682"/>
            <a:lumOff val="-2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Debajo de</a:t>
          </a:r>
          <a:endParaRPr lang="en-US" sz="2400" kern="1200"/>
        </a:p>
      </dsp:txBody>
      <dsp:txXfrm>
        <a:off x="2156626" y="130451"/>
        <a:ext cx="1957282" cy="1174369"/>
      </dsp:txXfrm>
    </dsp:sp>
    <dsp:sp modelId="{6C616CBB-4726-4F7B-B9D2-D93F265FCC0D}">
      <dsp:nvSpPr>
        <dsp:cNvPr id="0" name=""/>
        <dsp:cNvSpPr/>
      </dsp:nvSpPr>
      <dsp:spPr>
        <a:xfrm>
          <a:off x="4309637" y="130451"/>
          <a:ext cx="1957282" cy="1174369"/>
        </a:xfrm>
        <a:prstGeom prst="rect">
          <a:avLst/>
        </a:prstGeom>
        <a:solidFill>
          <a:schemeClr val="accent2">
            <a:hueOff val="389221"/>
            <a:satOff val="-7363"/>
            <a:lumOff val="-5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Al lado de</a:t>
          </a:r>
          <a:endParaRPr lang="en-US" sz="2400" kern="1200"/>
        </a:p>
      </dsp:txBody>
      <dsp:txXfrm>
        <a:off x="4309637" y="130451"/>
        <a:ext cx="1957282" cy="1174369"/>
      </dsp:txXfrm>
    </dsp:sp>
    <dsp:sp modelId="{0EEA5088-E33B-4B09-B00B-79B22F473D22}">
      <dsp:nvSpPr>
        <dsp:cNvPr id="0" name=""/>
        <dsp:cNvSpPr/>
      </dsp:nvSpPr>
      <dsp:spPr>
        <a:xfrm>
          <a:off x="6462648" y="130451"/>
          <a:ext cx="1957282" cy="1174369"/>
        </a:xfrm>
        <a:prstGeom prst="rect">
          <a:avLst/>
        </a:prstGeom>
        <a:solidFill>
          <a:schemeClr val="accent2">
            <a:hueOff val="583831"/>
            <a:satOff val="-11045"/>
            <a:lumOff val="-7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Delante de / Enfrente de</a:t>
          </a:r>
          <a:endParaRPr lang="en-US" sz="2400" kern="1200"/>
        </a:p>
      </dsp:txBody>
      <dsp:txXfrm>
        <a:off x="6462648" y="130451"/>
        <a:ext cx="1957282" cy="1174369"/>
      </dsp:txXfrm>
    </dsp:sp>
    <dsp:sp modelId="{FB89C080-C79C-4A05-AB06-242899EE6447}">
      <dsp:nvSpPr>
        <dsp:cNvPr id="0" name=""/>
        <dsp:cNvSpPr/>
      </dsp:nvSpPr>
      <dsp:spPr>
        <a:xfrm>
          <a:off x="8615660" y="130451"/>
          <a:ext cx="1957282" cy="1174369"/>
        </a:xfrm>
        <a:prstGeom prst="rect">
          <a:avLst/>
        </a:prstGeom>
        <a:solidFill>
          <a:schemeClr val="accent2">
            <a:hueOff val="778441"/>
            <a:satOff val="-14727"/>
            <a:lumOff val="-1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Detrás de</a:t>
          </a:r>
          <a:endParaRPr lang="en-US" sz="2400" kern="1200"/>
        </a:p>
      </dsp:txBody>
      <dsp:txXfrm>
        <a:off x="8615660" y="130451"/>
        <a:ext cx="1957282" cy="1174369"/>
      </dsp:txXfrm>
    </dsp:sp>
    <dsp:sp modelId="{66C30DB5-CE76-48BC-A91E-9CA4732A361B}">
      <dsp:nvSpPr>
        <dsp:cNvPr id="0" name=""/>
        <dsp:cNvSpPr/>
      </dsp:nvSpPr>
      <dsp:spPr>
        <a:xfrm>
          <a:off x="3615" y="1500549"/>
          <a:ext cx="1957282" cy="1174369"/>
        </a:xfrm>
        <a:prstGeom prst="rect">
          <a:avLst/>
        </a:prstGeom>
        <a:solidFill>
          <a:schemeClr val="accent2">
            <a:hueOff val="973052"/>
            <a:satOff val="-18408"/>
            <a:lumOff val="-12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Derecha de</a:t>
          </a:r>
          <a:endParaRPr lang="en-US" sz="2400" kern="1200"/>
        </a:p>
      </dsp:txBody>
      <dsp:txXfrm>
        <a:off x="3615" y="1500549"/>
        <a:ext cx="1957282" cy="1174369"/>
      </dsp:txXfrm>
    </dsp:sp>
    <dsp:sp modelId="{BCC35D99-8BB4-4C34-A680-60A7B70EB34B}">
      <dsp:nvSpPr>
        <dsp:cNvPr id="0" name=""/>
        <dsp:cNvSpPr/>
      </dsp:nvSpPr>
      <dsp:spPr>
        <a:xfrm>
          <a:off x="2156626" y="1500549"/>
          <a:ext cx="1957282" cy="1174369"/>
        </a:xfrm>
        <a:prstGeom prst="rect">
          <a:avLst/>
        </a:prstGeom>
        <a:solidFill>
          <a:schemeClr val="accent2">
            <a:hueOff val="1167662"/>
            <a:satOff val="-22090"/>
            <a:lumOff val="-1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Izquierda de</a:t>
          </a:r>
          <a:endParaRPr lang="en-US" sz="2400" kern="1200"/>
        </a:p>
      </dsp:txBody>
      <dsp:txXfrm>
        <a:off x="2156626" y="1500549"/>
        <a:ext cx="1957282" cy="1174369"/>
      </dsp:txXfrm>
    </dsp:sp>
    <dsp:sp modelId="{9271918A-3D09-436E-80EC-7959EFF07F0E}">
      <dsp:nvSpPr>
        <dsp:cNvPr id="0" name=""/>
        <dsp:cNvSpPr/>
      </dsp:nvSpPr>
      <dsp:spPr>
        <a:xfrm>
          <a:off x="4309637" y="1500549"/>
          <a:ext cx="1957282" cy="1174369"/>
        </a:xfrm>
        <a:prstGeom prst="rect">
          <a:avLst/>
        </a:prstGeom>
        <a:solidFill>
          <a:schemeClr val="accent2">
            <a:hueOff val="1362272"/>
            <a:satOff val="-25772"/>
            <a:lumOff val="-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Cerca de</a:t>
          </a:r>
          <a:endParaRPr lang="en-US" sz="2400" kern="1200"/>
        </a:p>
      </dsp:txBody>
      <dsp:txXfrm>
        <a:off x="4309637" y="1500549"/>
        <a:ext cx="1957282" cy="1174369"/>
      </dsp:txXfrm>
    </dsp:sp>
    <dsp:sp modelId="{C979B6D8-85EE-4DB5-93A0-93BE519C2233}">
      <dsp:nvSpPr>
        <dsp:cNvPr id="0" name=""/>
        <dsp:cNvSpPr/>
      </dsp:nvSpPr>
      <dsp:spPr>
        <a:xfrm>
          <a:off x="6462648" y="1500549"/>
          <a:ext cx="1957282" cy="1174369"/>
        </a:xfrm>
        <a:prstGeom prst="rect">
          <a:avLst/>
        </a:prstGeom>
        <a:solidFill>
          <a:schemeClr val="accent2">
            <a:hueOff val="1556883"/>
            <a:satOff val="-29454"/>
            <a:lumOff val="-2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Lejos de</a:t>
          </a:r>
          <a:endParaRPr lang="en-US" sz="2400" kern="1200"/>
        </a:p>
      </dsp:txBody>
      <dsp:txXfrm>
        <a:off x="6462648" y="1500549"/>
        <a:ext cx="1957282" cy="1174369"/>
      </dsp:txXfrm>
    </dsp:sp>
    <dsp:sp modelId="{FEEC1B4C-9473-41CA-A980-97949FA65D7B}">
      <dsp:nvSpPr>
        <dsp:cNvPr id="0" name=""/>
        <dsp:cNvSpPr/>
      </dsp:nvSpPr>
      <dsp:spPr>
        <a:xfrm>
          <a:off x="8615660" y="1500549"/>
          <a:ext cx="1957282" cy="1174369"/>
        </a:xfrm>
        <a:prstGeom prst="rect">
          <a:avLst/>
        </a:prstGeom>
        <a:solidFill>
          <a:schemeClr val="accent2">
            <a:hueOff val="1751493"/>
            <a:satOff val="-33135"/>
            <a:lumOff val="-2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Entre </a:t>
          </a:r>
          <a:endParaRPr lang="en-US" sz="2400" kern="1200"/>
        </a:p>
      </dsp:txBody>
      <dsp:txXfrm>
        <a:off x="8615660" y="1500549"/>
        <a:ext cx="1957282" cy="1174369"/>
      </dsp:txXfrm>
    </dsp:sp>
    <dsp:sp modelId="{4B2653A5-B770-4223-905F-CDFAEC59B265}">
      <dsp:nvSpPr>
        <dsp:cNvPr id="0" name=""/>
        <dsp:cNvSpPr/>
      </dsp:nvSpPr>
      <dsp:spPr>
        <a:xfrm>
          <a:off x="1080120" y="2870647"/>
          <a:ext cx="1957282" cy="1174369"/>
        </a:xfrm>
        <a:prstGeom prst="rect">
          <a:avLst/>
        </a:prstGeom>
        <a:solidFill>
          <a:schemeClr val="accent2">
            <a:hueOff val="1946103"/>
            <a:satOff val="-36817"/>
            <a:lumOff val="-25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En</a:t>
          </a:r>
          <a:endParaRPr lang="en-US" sz="2400" kern="1200"/>
        </a:p>
      </dsp:txBody>
      <dsp:txXfrm>
        <a:off x="1080120" y="2870647"/>
        <a:ext cx="1957282" cy="1174369"/>
      </dsp:txXfrm>
    </dsp:sp>
    <dsp:sp modelId="{A5EDA02D-BCAD-4C94-B54D-41D00165EEE2}">
      <dsp:nvSpPr>
        <dsp:cNvPr id="0" name=""/>
        <dsp:cNvSpPr/>
      </dsp:nvSpPr>
      <dsp:spPr>
        <a:xfrm>
          <a:off x="3233131" y="2870647"/>
          <a:ext cx="1957282" cy="1174369"/>
        </a:xfrm>
        <a:prstGeom prst="rect">
          <a:avLst/>
        </a:prstGeom>
        <a:solidFill>
          <a:schemeClr val="accent2">
            <a:hueOff val="2140713"/>
            <a:satOff val="-40499"/>
            <a:lumOff val="-28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adentro de</a:t>
          </a:r>
          <a:endParaRPr lang="en-US" sz="2400" kern="1200"/>
        </a:p>
      </dsp:txBody>
      <dsp:txXfrm>
        <a:off x="3233131" y="2870647"/>
        <a:ext cx="1957282" cy="1174369"/>
      </dsp:txXfrm>
    </dsp:sp>
    <dsp:sp modelId="{D8ADB16B-691D-4C1F-9325-A17F0455B404}">
      <dsp:nvSpPr>
        <dsp:cNvPr id="0" name=""/>
        <dsp:cNvSpPr/>
      </dsp:nvSpPr>
      <dsp:spPr>
        <a:xfrm>
          <a:off x="5386143" y="2870647"/>
          <a:ext cx="1957282" cy="1174369"/>
        </a:xfrm>
        <a:prstGeom prst="rect">
          <a:avLst/>
        </a:prstGeom>
        <a:solidFill>
          <a:schemeClr val="accent2">
            <a:hueOff val="2335324"/>
            <a:satOff val="-44180"/>
            <a:lumOff val="-3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Afuera de</a:t>
          </a:r>
          <a:endParaRPr lang="en-US" sz="2400" kern="1200"/>
        </a:p>
      </dsp:txBody>
      <dsp:txXfrm>
        <a:off x="5386143" y="2870647"/>
        <a:ext cx="1957282" cy="1174369"/>
      </dsp:txXfrm>
    </dsp:sp>
    <dsp:sp modelId="{E255BD37-FD8A-44DD-B542-F92B57CF3522}">
      <dsp:nvSpPr>
        <dsp:cNvPr id="0" name=""/>
        <dsp:cNvSpPr/>
      </dsp:nvSpPr>
      <dsp:spPr>
        <a:xfrm>
          <a:off x="7539154" y="2870647"/>
          <a:ext cx="1957282" cy="1174369"/>
        </a:xfrm>
        <a:prstGeom prst="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Sobre</a:t>
          </a:r>
          <a:endParaRPr lang="en-US" sz="2400" kern="1200"/>
        </a:p>
      </dsp:txBody>
      <dsp:txXfrm>
        <a:off x="7539154" y="2870647"/>
        <a:ext cx="1957282" cy="117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3FE1-57EB-492C-AD5F-672A6C1EC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388655"/>
            <a:ext cx="8679915" cy="1748729"/>
          </a:xfrm>
        </p:spPr>
        <p:txBody>
          <a:bodyPr/>
          <a:lstStyle/>
          <a:p>
            <a:r>
              <a:rPr lang="en-US"/>
              <a:t>¿</a:t>
            </a:r>
            <a:r>
              <a:rPr lang="en-US" err="1"/>
              <a:t>Qué</a:t>
            </a:r>
            <a:r>
              <a:rPr lang="en-US"/>
              <a:t> </a:t>
            </a:r>
            <a:r>
              <a:rPr lang="en-US" err="1"/>
              <a:t>clase</a:t>
            </a:r>
            <a:r>
              <a:rPr lang="en-US"/>
              <a:t> es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favorita</a:t>
            </a:r>
            <a:r>
              <a:rPr lang="en-US"/>
              <a:t> </a:t>
            </a:r>
            <a:br>
              <a:rPr lang="en-US"/>
            </a:br>
            <a:r>
              <a:rPr lang="en-US"/>
              <a:t>y por </a:t>
            </a:r>
            <a:r>
              <a:rPr lang="en-US" err="1"/>
              <a:t>qué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3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91EACC-FC91-4794-AE49-A0E883B3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4299456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¿</a:t>
            </a:r>
            <a:r>
              <a:rPr lang="en-US" sz="5400" err="1"/>
              <a:t>Dónde</a:t>
            </a:r>
            <a:r>
              <a:rPr lang="en-US" sz="5400"/>
              <a:t> </a:t>
            </a:r>
            <a:r>
              <a:rPr lang="en-US" sz="5400" err="1"/>
              <a:t>está</a:t>
            </a:r>
            <a:r>
              <a:rPr lang="en-US" sz="5400"/>
              <a:t> </a:t>
            </a:r>
            <a:r>
              <a:rPr lang="en-US" sz="5400" err="1"/>
              <a:t>el</a:t>
            </a:r>
            <a:r>
              <a:rPr lang="en-US" sz="5400"/>
              <a:t> </a:t>
            </a:r>
            <a:r>
              <a:rPr lang="en-US" sz="5400" err="1"/>
              <a:t>niño</a:t>
            </a:r>
            <a:r>
              <a:rPr lang="en-US" sz="540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4A2E-EABD-4BEA-A7A2-04B57140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27" y="400129"/>
            <a:ext cx="4605336" cy="62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E27807-6E43-42F3-A15F-0B85DB4C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más</a:t>
            </a:r>
            <a:br>
              <a:rPr lang="en-US"/>
            </a:br>
            <a:r>
              <a:rPr lang="en-US" err="1"/>
              <a:t>práctica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1B2C1-7419-4998-985C-389D76B95C32}"/>
              </a:ext>
            </a:extLst>
          </p:cNvPr>
          <p:cNvSpPr txBox="1"/>
          <p:nvPr/>
        </p:nvSpPr>
        <p:spPr>
          <a:xfrm>
            <a:off x="5429250" y="2057400"/>
            <a:ext cx="5705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Actividad</a:t>
            </a:r>
            <a:r>
              <a:rPr lang="en-US" sz="2400"/>
              <a:t> 2B-7</a:t>
            </a:r>
          </a:p>
          <a:p>
            <a:endParaRPr lang="en-US" sz="2400"/>
          </a:p>
          <a:p>
            <a:r>
              <a:rPr lang="en-US" sz="2400" err="1"/>
              <a:t>Escuchar</a:t>
            </a:r>
            <a:r>
              <a:rPr lang="en-US" sz="2400"/>
              <a:t> - </a:t>
            </a:r>
            <a:r>
              <a:rPr lang="en-US" sz="2400" err="1"/>
              <a:t>Actividad</a:t>
            </a:r>
            <a:r>
              <a:rPr lang="en-US" sz="2400"/>
              <a:t> 6 pg. 42</a:t>
            </a:r>
          </a:p>
          <a:p>
            <a:r>
              <a:rPr lang="en-US" sz="2400" err="1"/>
              <a:t>Escuchar</a:t>
            </a:r>
            <a:r>
              <a:rPr lang="en-US" sz="2400"/>
              <a:t> – </a:t>
            </a:r>
            <a:r>
              <a:rPr lang="en-US" sz="2400" err="1"/>
              <a:t>Actividad</a:t>
            </a:r>
            <a:r>
              <a:rPr lang="en-US" sz="2400"/>
              <a:t> 9 pg. 34</a:t>
            </a:r>
          </a:p>
          <a:p>
            <a:endParaRPr lang="en-US" sz="2400"/>
          </a:p>
          <a:p>
            <a:r>
              <a:rPr lang="en-US" sz="2400" err="1"/>
              <a:t>Actividades</a:t>
            </a:r>
            <a:r>
              <a:rPr lang="en-US" sz="2400"/>
              <a:t> de </a:t>
            </a:r>
            <a:r>
              <a:rPr lang="en-US" sz="2400" err="1"/>
              <a:t>Quia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3911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D720-1F5E-47A6-8D63-08773967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comunicación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54A5C8-59B9-4B6B-A1A5-E0875E74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Las preposiciones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1438E3-13AD-434B-8AD8-4FF49E058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4514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57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F2C10A-A41E-4E84-AAFF-A3C70534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ESTAR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4294D9-3035-453B-977C-1A26A3A95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075663"/>
              </p:ext>
            </p:extLst>
          </p:nvPr>
        </p:nvGraphicFramePr>
        <p:xfrm>
          <a:off x="722610" y="607711"/>
          <a:ext cx="10951630" cy="273336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00957">
                  <a:extLst>
                    <a:ext uri="{9D8B030D-6E8A-4147-A177-3AD203B41FA5}">
                      <a16:colId xmlns:a16="http://schemas.microsoft.com/office/drawing/2014/main" val="1745846299"/>
                    </a:ext>
                  </a:extLst>
                </a:gridCol>
                <a:gridCol w="1651200">
                  <a:extLst>
                    <a:ext uri="{9D8B030D-6E8A-4147-A177-3AD203B41FA5}">
                      <a16:colId xmlns:a16="http://schemas.microsoft.com/office/drawing/2014/main" val="3385556197"/>
                    </a:ext>
                  </a:extLst>
                </a:gridCol>
                <a:gridCol w="3697414">
                  <a:extLst>
                    <a:ext uri="{9D8B030D-6E8A-4147-A177-3AD203B41FA5}">
                      <a16:colId xmlns:a16="http://schemas.microsoft.com/office/drawing/2014/main" val="574131692"/>
                    </a:ext>
                  </a:extLst>
                </a:gridCol>
                <a:gridCol w="2502059">
                  <a:extLst>
                    <a:ext uri="{9D8B030D-6E8A-4147-A177-3AD203B41FA5}">
                      <a16:colId xmlns:a16="http://schemas.microsoft.com/office/drawing/2014/main" val="2114676221"/>
                    </a:ext>
                  </a:extLst>
                </a:gridCol>
              </a:tblGrid>
              <a:tr h="595631"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yo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err="1"/>
                        <a:t>estoy</a:t>
                      </a:r>
                      <a:endParaRPr lang="en-US" sz="3300" b="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nosotros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/>
                        <a:t>estamos</a:t>
                      </a:r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2347626917"/>
                  </a:ext>
                </a:extLst>
              </a:tr>
              <a:tr h="595631">
                <a:tc>
                  <a:txBody>
                    <a:bodyPr/>
                    <a:lstStyle/>
                    <a:p>
                      <a:pPr algn="ctr"/>
                      <a:r>
                        <a:rPr lang="en-US" sz="3300" b="1" err="1"/>
                        <a:t>tú</a:t>
                      </a:r>
                      <a:endParaRPr lang="en-US" sz="3300" b="1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err="1"/>
                        <a:t>estás</a:t>
                      </a:r>
                      <a:endParaRPr lang="en-US" sz="3300" b="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vosotros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err="1"/>
                        <a:t>estáis</a:t>
                      </a:r>
                      <a:endParaRPr lang="en-US" sz="3300" b="0"/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3629040608"/>
                  </a:ext>
                </a:extLst>
              </a:tr>
              <a:tr h="1511987">
                <a:tc>
                  <a:txBody>
                    <a:bodyPr/>
                    <a:lstStyle/>
                    <a:p>
                      <a:pPr algn="ctr"/>
                      <a:r>
                        <a:rPr lang="en-US" sz="3300" b="1"/>
                        <a:t>él / ella / ud.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err="1"/>
                        <a:t>está</a:t>
                      </a:r>
                      <a:endParaRPr lang="en-US" sz="3300" b="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err="1"/>
                        <a:t>ellos</a:t>
                      </a:r>
                      <a:r>
                        <a:rPr lang="en-US" sz="3300" b="1"/>
                        <a:t> / </a:t>
                      </a:r>
                      <a:r>
                        <a:rPr lang="en-US" sz="3300" b="1" err="1"/>
                        <a:t>ellas</a:t>
                      </a:r>
                      <a:r>
                        <a:rPr lang="en-US" sz="3300" b="1"/>
                        <a:t> / </a:t>
                      </a:r>
                      <a:r>
                        <a:rPr lang="en-US" sz="3300" b="1" err="1"/>
                        <a:t>uds</a:t>
                      </a:r>
                      <a:endParaRPr lang="en-US" sz="3300" b="1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err="1"/>
                        <a:t>están</a:t>
                      </a:r>
                      <a:endParaRPr lang="en-US" sz="3300" b="0"/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40427803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AC5904-7FFA-4487-A3E4-2FE9015B5181}"/>
              </a:ext>
            </a:extLst>
          </p:cNvPr>
          <p:cNvSpPr txBox="1"/>
          <p:nvPr/>
        </p:nvSpPr>
        <p:spPr>
          <a:xfrm>
            <a:off x="2817628" y="3703384"/>
            <a:ext cx="79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Use </a:t>
            </a:r>
            <a:r>
              <a:rPr lang="en-US" sz="4000" err="1"/>
              <a:t>estar</a:t>
            </a:r>
            <a:r>
              <a:rPr lang="en-US" sz="4000"/>
              <a:t> for feelings or location!</a:t>
            </a:r>
          </a:p>
        </p:txBody>
      </p:sp>
    </p:spTree>
    <p:extLst>
      <p:ext uri="{BB962C8B-B14F-4D97-AF65-F5344CB8AC3E}">
        <p14:creationId xmlns:p14="http://schemas.microsoft.com/office/powerpoint/2010/main" val="185476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62E1-6816-467A-AF5B-7069C46B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little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0CF8-622F-4BA9-9270-BECD05B44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749" y="415485"/>
            <a:ext cx="6269591" cy="2382651"/>
          </a:xfrm>
        </p:spPr>
        <p:txBody>
          <a:bodyPr>
            <a:noAutofit/>
          </a:bodyPr>
          <a:lstStyle/>
          <a:p>
            <a:r>
              <a:rPr lang="en-US" sz="4000"/>
              <a:t>De la</a:t>
            </a:r>
          </a:p>
          <a:p>
            <a:r>
              <a:rPr lang="en-US" sz="4000"/>
              <a:t>De las</a:t>
            </a:r>
          </a:p>
          <a:p>
            <a:r>
              <a:rPr lang="en-US" sz="4000"/>
              <a:t>De los</a:t>
            </a:r>
          </a:p>
          <a:p>
            <a:endParaRPr lang="en-US" sz="4000"/>
          </a:p>
          <a:p>
            <a:r>
              <a:rPr lang="en-US" sz="4000"/>
              <a:t>De el = WRONG</a:t>
            </a:r>
          </a:p>
          <a:p>
            <a:endParaRPr lang="en-US" sz="4000"/>
          </a:p>
          <a:p>
            <a:r>
              <a:rPr lang="en-US" sz="4000"/>
              <a:t>De + el = del</a:t>
            </a:r>
          </a:p>
          <a:p>
            <a:endParaRPr lang="en-US" sz="4000"/>
          </a:p>
        </p:txBody>
      </p:sp>
      <p:pic>
        <p:nvPicPr>
          <p:cNvPr id="8" name="Content Placeholder 7" descr="Checkmark">
            <a:extLst>
              <a:ext uri="{FF2B5EF4-FFF2-40B4-BE49-F238E27FC236}">
                <a16:creationId xmlns:a16="http://schemas.microsoft.com/office/drawing/2014/main" id="{1AA28E6F-3BA4-4A05-AA96-C1CDE69CC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2697" y="353838"/>
            <a:ext cx="2505943" cy="2505943"/>
          </a:xfr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93ACD53E-311D-4007-B2C9-0FA3A1814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702" y="3585712"/>
            <a:ext cx="1123507" cy="1123507"/>
          </a:xfrm>
          <a:prstGeom prst="rect">
            <a:avLst/>
          </a:prstGeom>
        </p:spPr>
      </p:pic>
      <p:pic>
        <p:nvPicPr>
          <p:cNvPr id="12" name="Content Placeholder 7" descr="Checkmark">
            <a:extLst>
              <a:ext uri="{FF2B5EF4-FFF2-40B4-BE49-F238E27FC236}">
                <a16:creationId xmlns:a16="http://schemas.microsoft.com/office/drawing/2014/main" id="{ACAAB614-792D-4E1B-AEE2-8D9184583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5668" y="5607279"/>
            <a:ext cx="896883" cy="8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EACC-FC91-4794-AE49-A0E883B3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están</a:t>
            </a:r>
            <a:r>
              <a:rPr lang="en-US"/>
              <a:t> los </a:t>
            </a:r>
            <a:r>
              <a:rPr lang="en-US" err="1"/>
              <a:t>libros</a:t>
            </a:r>
            <a:r>
              <a:rPr lang="en-US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93682-A7B2-4599-8A1D-A151D81D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69" y="973562"/>
            <a:ext cx="58293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8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EACC-FC91-4794-AE49-A0E883B3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lápiz</a:t>
            </a:r>
            <a:r>
              <a:rPr lang="en-US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1925A-E7B0-42C9-A039-9F6DB1CA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94" y="1358900"/>
            <a:ext cx="5934075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EACC-FC91-4794-AE49-A0E883B3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están</a:t>
            </a:r>
            <a:r>
              <a:rPr lang="en-US"/>
              <a:t> los </a:t>
            </a:r>
            <a:r>
              <a:rPr lang="en-US" err="1"/>
              <a:t>estudiantes</a:t>
            </a:r>
            <a:r>
              <a:rPr lang="en-US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ED20-38C7-42F1-A674-F172B15B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87" y="1469231"/>
            <a:ext cx="5882982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EACC-FC91-4794-AE49-A0E883B3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la </a:t>
            </a:r>
            <a:r>
              <a:rPr lang="en-US" err="1"/>
              <a:t>computadora</a:t>
            </a:r>
            <a:r>
              <a:rPr lang="en-US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A4B19-0FCE-4396-A9A8-219D391F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175328"/>
            <a:ext cx="6538913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EACC-FC91-4794-AE49-A0E883B3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la </a:t>
            </a:r>
            <a:r>
              <a:rPr lang="en-US" err="1"/>
              <a:t>bandera</a:t>
            </a:r>
            <a:r>
              <a:rPr lang="en-US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C2610-F7B7-490B-84F7-D7CAE2E0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2412"/>
            <a:ext cx="47625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9890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62066-1cb3-483f-8532-27e6e46aeb58">
      <Terms xmlns="http://schemas.microsoft.com/office/infopath/2007/PartnerControls"/>
    </lcf76f155ced4ddcb4097134ff3c332f>
    <TaxCatchAll xmlns="963237e8-d506-462c-8b0b-f888912411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BABEF636B9A40B15DE2ECE1CB036B" ma:contentTypeVersion="17" ma:contentTypeDescription="Create a new document." ma:contentTypeScope="" ma:versionID="f3a95ac92cee1b3afb8708d1c917ed94">
  <xsd:schema xmlns:xsd="http://www.w3.org/2001/XMLSchema" xmlns:xs="http://www.w3.org/2001/XMLSchema" xmlns:p="http://schemas.microsoft.com/office/2006/metadata/properties" xmlns:ns2="ca762066-1cb3-483f-8532-27e6e46aeb58" xmlns:ns3="963237e8-d506-462c-8b0b-f8889124118b" targetNamespace="http://schemas.microsoft.com/office/2006/metadata/properties" ma:root="true" ma:fieldsID="1716cf9884454262b519a1cf55c23972" ns2:_="" ns3:_="">
    <xsd:import namespace="ca762066-1cb3-483f-8532-27e6e46aeb58"/>
    <xsd:import namespace="963237e8-d506-462c-8b0b-f88891241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62066-1cb3-483f-8532-27e6e46ae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237e8-d506-462c-8b0b-f88891241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ca3639-9479-4c6c-a7d3-0668ae4e2674}" ma:internalName="TaxCatchAll" ma:showField="CatchAllData" ma:web="963237e8-d506-462c-8b0b-f88891241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B0E01-89D5-4A78-A37C-6229A616135B}">
  <ds:schemaRefs>
    <ds:schemaRef ds:uri="963237e8-d506-462c-8b0b-f8889124118b"/>
    <ds:schemaRef ds:uri="ca762066-1cb3-483f-8532-27e6e46aeb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C57C55-0BFA-46A2-9F82-1827F264EE6C}"/>
</file>

<file path=customXml/itemProps3.xml><?xml version="1.0" encoding="utf-8"?>
<ds:datastoreItem xmlns:ds="http://schemas.openxmlformats.org/officeDocument/2006/customXml" ds:itemID="{4B1EEB21-45D0-44A4-8B6E-1F499D90E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¿Qué clase es tu favorita  y por qué?</vt:lpstr>
      <vt:lpstr>Las preposiciones</vt:lpstr>
      <vt:lpstr>ESTAR</vt:lpstr>
      <vt:lpstr>A little note:</vt:lpstr>
      <vt:lpstr>¿Dónde están los libros?</vt:lpstr>
      <vt:lpstr>¿Dónde está el lápiz?</vt:lpstr>
      <vt:lpstr>¿Dónde están los estudiantes?</vt:lpstr>
      <vt:lpstr>¿Dónde está la computadora?</vt:lpstr>
      <vt:lpstr>¿Dónde está la bandera?</vt:lpstr>
      <vt:lpstr>¿Dónde está el niño?</vt:lpstr>
      <vt:lpstr>más práctica</vt:lpstr>
      <vt:lpstr>La comunicación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es tu hermano/hermana?</dc:title>
  <dc:creator>Aaren Erwin</dc:creator>
  <cp:lastModifiedBy>Ana Dominguez</cp:lastModifiedBy>
  <cp:revision>1</cp:revision>
  <dcterms:created xsi:type="dcterms:W3CDTF">2020-09-14T18:53:51Z</dcterms:created>
  <dcterms:modified xsi:type="dcterms:W3CDTF">2023-02-01T12:45:47Z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0x0101000DCBABEF636B9A40B15DE2ECE1CB036B</vt:lpwstr>
  </property>
  <property fmtid="{D5CDD505-2E9C-101B-9397-08002B2CF9AE}" pid="3" name="MediaServiceImageTags">
    <vt:lpwstr/>
  </property>
</Properties>
</file>