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91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aren Erwin" userId="8f50f7a6-8367-4c71-929b-52de566c1a5c" providerId="ADAL" clId="{9909A0CF-020C-4B57-9C81-DF8C4B14E2CC}"/>
    <pc:docChg chg="undo custSel delSld modSld sldOrd">
      <pc:chgData name="Aaren Erwin" userId="8f50f7a6-8367-4c71-929b-52de566c1a5c" providerId="ADAL" clId="{9909A0CF-020C-4B57-9C81-DF8C4B14E2CC}" dt="2023-09-06T12:35:18.251" v="135"/>
      <pc:docMkLst>
        <pc:docMk/>
      </pc:docMkLst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0" sldId="257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182523656" sldId="276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3040887180" sldId="283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2368697644" sldId="287"/>
        </pc:sldMkLst>
      </pc:sldChg>
      <pc:sldChg chg="ord">
        <pc:chgData name="Aaren Erwin" userId="8f50f7a6-8367-4c71-929b-52de566c1a5c" providerId="ADAL" clId="{9909A0CF-020C-4B57-9C81-DF8C4B14E2CC}" dt="2023-09-06T12:35:18.251" v="135"/>
        <pc:sldMkLst>
          <pc:docMk/>
          <pc:sldMk cId="2197070105" sldId="291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1307850814" sldId="292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438310366" sldId="293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1444986117" sldId="294"/>
        </pc:sldMkLst>
      </pc:sldChg>
      <pc:sldChg chg="del">
        <pc:chgData name="Aaren Erwin" userId="8f50f7a6-8367-4c71-929b-52de566c1a5c" providerId="ADAL" clId="{9909A0CF-020C-4B57-9C81-DF8C4B14E2CC}" dt="2023-09-01T16:57:53.778" v="133" actId="2696"/>
        <pc:sldMkLst>
          <pc:docMk/>
          <pc:sldMk cId="3291402274" sldId="295"/>
        </pc:sldMkLst>
      </pc:sldChg>
      <pc:sldChg chg="modSp mod">
        <pc:chgData name="Aaren Erwin" userId="8f50f7a6-8367-4c71-929b-52de566c1a5c" providerId="ADAL" clId="{9909A0CF-020C-4B57-9C81-DF8C4B14E2CC}" dt="2023-09-01T16:57:44.342" v="132" actId="14100"/>
        <pc:sldMkLst>
          <pc:docMk/>
          <pc:sldMk cId="1632155224" sldId="297"/>
        </pc:sldMkLst>
        <pc:spChg chg="mod">
          <ac:chgData name="Aaren Erwin" userId="8f50f7a6-8367-4c71-929b-52de566c1a5c" providerId="ADAL" clId="{9909A0CF-020C-4B57-9C81-DF8C4B14E2CC}" dt="2023-09-01T16:57:44.342" v="132" actId="14100"/>
          <ac:spMkLst>
            <pc:docMk/>
            <pc:sldMk cId="1632155224" sldId="297"/>
            <ac:spMk id="2" creationId="{1A16534D-DD1B-4D45-B547-760289300631}"/>
          </ac:spMkLst>
        </pc:spChg>
        <pc:spChg chg="mod">
          <ac:chgData name="Aaren Erwin" userId="8f50f7a6-8367-4c71-929b-52de566c1a5c" providerId="ADAL" clId="{9909A0CF-020C-4B57-9C81-DF8C4B14E2CC}" dt="2023-09-01T16:56:41.162" v="116" actId="6549"/>
          <ac:spMkLst>
            <pc:docMk/>
            <pc:sldMk cId="1632155224" sldId="297"/>
            <ac:spMk id="3" creationId="{D453D3C4-CC96-48F2-AC4F-D4DDF480C51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136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22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51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20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800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23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0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06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4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2176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54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2229FF8-F8A8-45CD-BE5A-3368FF5DA669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7530DE21-DA5B-4539-B557-BB6B47D61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78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5C861F-84AE-4ACC-9F4C-A7DC6C2C2C00}"/>
              </a:ext>
            </a:extLst>
          </p:cNvPr>
          <p:cNvSpPr txBox="1"/>
          <p:nvPr/>
        </p:nvSpPr>
        <p:spPr>
          <a:xfrm>
            <a:off x="925316" y="990707"/>
            <a:ext cx="1015086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200" dirty="0"/>
              <a:t>¿</a:t>
            </a:r>
            <a:r>
              <a:rPr lang="en-US" sz="4200" dirty="0" err="1"/>
              <a:t>Adónde</a:t>
            </a:r>
            <a:r>
              <a:rPr lang="en-US" sz="4200" dirty="0"/>
              <a:t> vas </a:t>
            </a:r>
            <a:r>
              <a:rPr lang="en-US" sz="4200" dirty="0" err="1"/>
              <a:t>después</a:t>
            </a:r>
            <a:r>
              <a:rPr lang="en-US" sz="4200" dirty="0"/>
              <a:t> de </a:t>
            </a:r>
            <a:r>
              <a:rPr lang="en-US" sz="4200" dirty="0" err="1"/>
              <a:t>escuela</a:t>
            </a:r>
            <a:r>
              <a:rPr lang="en-US" sz="4200" dirty="0"/>
              <a:t> hoy? </a:t>
            </a:r>
          </a:p>
          <a:p>
            <a:r>
              <a:rPr lang="en-US" sz="4200" dirty="0"/>
              <a:t>¿Por </a:t>
            </a:r>
            <a:r>
              <a:rPr lang="en-US" sz="4200" dirty="0" err="1"/>
              <a:t>qué</a:t>
            </a:r>
            <a:r>
              <a:rPr lang="en-US" sz="4200" dirty="0"/>
              <a:t>?</a:t>
            </a:r>
          </a:p>
          <a:p>
            <a:endParaRPr lang="en-US" sz="4200" dirty="0"/>
          </a:p>
          <a:p>
            <a:endParaRPr lang="en-US" sz="4200" dirty="0"/>
          </a:p>
          <a:p>
            <a:r>
              <a:rPr lang="en-US" sz="4200" dirty="0"/>
              <a:t>¿</a:t>
            </a:r>
            <a:r>
              <a:rPr lang="en-US" sz="4200" dirty="0" err="1"/>
              <a:t>Adónde</a:t>
            </a:r>
            <a:r>
              <a:rPr lang="en-US" sz="4200" dirty="0"/>
              <a:t> van </a:t>
            </a:r>
            <a:r>
              <a:rPr lang="en-US" sz="4200" dirty="0" err="1"/>
              <a:t>tú</a:t>
            </a:r>
            <a:r>
              <a:rPr lang="en-US" sz="4200" dirty="0"/>
              <a:t> y </a:t>
            </a:r>
            <a:r>
              <a:rPr lang="en-US" sz="4200" dirty="0" err="1"/>
              <a:t>tu</a:t>
            </a:r>
            <a:r>
              <a:rPr lang="en-US" sz="4200" dirty="0"/>
              <a:t> </a:t>
            </a:r>
            <a:r>
              <a:rPr lang="en-US" sz="4200" dirty="0" err="1"/>
              <a:t>familia</a:t>
            </a:r>
            <a:r>
              <a:rPr lang="en-US" sz="4200" dirty="0"/>
              <a:t> </a:t>
            </a:r>
            <a:r>
              <a:rPr lang="en-US" sz="4200" dirty="0" err="1"/>
              <a:t>los</a:t>
            </a:r>
            <a:r>
              <a:rPr lang="en-US" sz="4200" dirty="0"/>
              <a:t> fines de </a:t>
            </a:r>
            <a:r>
              <a:rPr lang="en-US" sz="4200" dirty="0" err="1"/>
              <a:t>semana</a:t>
            </a:r>
            <a:r>
              <a:rPr lang="en-US" sz="4200" dirty="0"/>
              <a:t>? ¿Por </a:t>
            </a:r>
            <a:r>
              <a:rPr lang="en-US" sz="4200" dirty="0" err="1"/>
              <a:t>qué</a:t>
            </a:r>
            <a:r>
              <a:rPr lang="en-US" sz="4200" dirty="0"/>
              <a:t>?</a:t>
            </a:r>
          </a:p>
          <a:p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197070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85ACD-E2E0-459C-940E-93A71BFD1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79832"/>
            <a:ext cx="10058400" cy="1609344"/>
          </a:xfrm>
        </p:spPr>
        <p:txBody>
          <a:bodyPr/>
          <a:lstStyle/>
          <a:p>
            <a:r>
              <a:rPr lang="en-US" dirty="0"/>
              <a:t>What are the conjugations of </a:t>
            </a:r>
            <a:r>
              <a:rPr lang="en-US" dirty="0" err="1"/>
              <a:t>ir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0E15C-025D-4703-9EB0-6AD839D9C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6526" y="1692783"/>
            <a:ext cx="4943474" cy="4050792"/>
          </a:xfrm>
        </p:spPr>
        <p:txBody>
          <a:bodyPr>
            <a:noAutofit/>
          </a:bodyPr>
          <a:lstStyle/>
          <a:p>
            <a:pPr algn="ctr"/>
            <a:r>
              <a:rPr lang="en-US" sz="2500" dirty="0"/>
              <a:t>We can use IR to say what we are going to do! Just use the infinitive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 err="1"/>
              <a:t>Voy</a:t>
            </a:r>
            <a:r>
              <a:rPr lang="en-US" sz="2500" dirty="0"/>
              <a:t> a </a:t>
            </a:r>
            <a:r>
              <a:rPr lang="en-US" sz="2500" b="1" u="sng" dirty="0" err="1"/>
              <a:t>practicar</a:t>
            </a:r>
            <a:r>
              <a:rPr lang="en-US" sz="2500" dirty="0"/>
              <a:t> </a:t>
            </a:r>
            <a:r>
              <a:rPr lang="en-US" sz="2500" dirty="0" err="1"/>
              <a:t>deportes</a:t>
            </a:r>
            <a:r>
              <a:rPr lang="en-US" sz="2500" dirty="0"/>
              <a:t>.</a:t>
            </a:r>
          </a:p>
          <a:p>
            <a:pPr algn="ctr"/>
            <a:r>
              <a:rPr lang="en-US" sz="2500" dirty="0" err="1"/>
              <a:t>Voy</a:t>
            </a:r>
            <a:r>
              <a:rPr lang="en-US" sz="2500" dirty="0"/>
              <a:t> a </a:t>
            </a:r>
            <a:r>
              <a:rPr lang="en-US" sz="2500" b="1" u="sng" dirty="0" err="1"/>
              <a:t>trabajar</a:t>
            </a:r>
            <a:r>
              <a:rPr lang="en-US" sz="2500" dirty="0"/>
              <a:t>.</a:t>
            </a:r>
          </a:p>
          <a:p>
            <a:pPr algn="ctr"/>
            <a:r>
              <a:rPr lang="en-US" sz="2500" dirty="0" err="1"/>
              <a:t>Vamos</a:t>
            </a:r>
            <a:r>
              <a:rPr lang="en-US" sz="2500" dirty="0"/>
              <a:t> a </a:t>
            </a:r>
            <a:r>
              <a:rPr lang="en-US" sz="2500" b="1" u="sng" dirty="0" err="1"/>
              <a:t>estudiar</a:t>
            </a:r>
            <a:r>
              <a:rPr lang="en-US" sz="2500" dirty="0"/>
              <a:t>.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/>
              <a:t>*Just like with GUSTAR and TENER QUE, we leave the verb alone!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3686E0E-9DA1-47AE-9E42-12511AB93C1B}"/>
              </a:ext>
            </a:extLst>
          </p:cNvPr>
          <p:cNvSpPr txBox="1">
            <a:spLocks/>
          </p:cNvSpPr>
          <p:nvPr/>
        </p:nvSpPr>
        <p:spPr>
          <a:xfrm>
            <a:off x="285751" y="1403604"/>
            <a:ext cx="4943474" cy="4050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dirty="0"/>
              <a:t>We can use IR to say where we are going: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 err="1"/>
              <a:t>Voy</a:t>
            </a:r>
            <a:r>
              <a:rPr lang="en-US" sz="2500" dirty="0"/>
              <a:t> al </a:t>
            </a:r>
            <a:r>
              <a:rPr lang="en-US" sz="2500" dirty="0" err="1"/>
              <a:t>gimnasio</a:t>
            </a:r>
            <a:r>
              <a:rPr lang="en-US" sz="2500" dirty="0"/>
              <a:t>.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 err="1"/>
              <a:t>Voy</a:t>
            </a:r>
            <a:r>
              <a:rPr lang="en-US" sz="2500" dirty="0"/>
              <a:t> a las </a:t>
            </a:r>
            <a:r>
              <a:rPr lang="en-US" sz="2500" dirty="0" err="1"/>
              <a:t>clases</a:t>
            </a:r>
            <a:r>
              <a:rPr lang="en-US" sz="2500" dirty="0"/>
              <a:t>.</a:t>
            </a:r>
          </a:p>
          <a:p>
            <a:pPr algn="ctr"/>
            <a:r>
              <a:rPr lang="en-US" sz="2500" dirty="0" err="1"/>
              <a:t>Voy</a:t>
            </a:r>
            <a:r>
              <a:rPr lang="en-US" sz="2500" dirty="0"/>
              <a:t> a </a:t>
            </a:r>
            <a:r>
              <a:rPr lang="en-US" sz="2500" dirty="0" err="1"/>
              <a:t>los</a:t>
            </a:r>
            <a:r>
              <a:rPr lang="en-US" sz="2500" dirty="0"/>
              <a:t> </a:t>
            </a:r>
            <a:r>
              <a:rPr lang="en-US" sz="2500" dirty="0" err="1"/>
              <a:t>museos</a:t>
            </a:r>
            <a:r>
              <a:rPr lang="en-US" sz="2500" dirty="0"/>
              <a:t>.</a:t>
            </a:r>
          </a:p>
          <a:p>
            <a:pPr algn="ctr"/>
            <a:r>
              <a:rPr lang="en-US" sz="2500" dirty="0" err="1"/>
              <a:t>Voy</a:t>
            </a:r>
            <a:r>
              <a:rPr lang="en-US" sz="2500" dirty="0"/>
              <a:t> a la playa.</a:t>
            </a:r>
          </a:p>
          <a:p>
            <a:pPr algn="ctr"/>
            <a:endParaRPr lang="en-US" sz="2500" dirty="0"/>
          </a:p>
          <a:p>
            <a:pPr algn="ctr"/>
            <a:r>
              <a:rPr lang="en-US" sz="2500" dirty="0"/>
              <a:t>*Remember we will almost always add the word “a” after IR!</a:t>
            </a:r>
          </a:p>
        </p:txBody>
      </p:sp>
    </p:spTree>
    <p:extLst>
      <p:ext uri="{BB962C8B-B14F-4D97-AF65-F5344CB8AC3E}">
        <p14:creationId xmlns:p14="http://schemas.microsoft.com/office/powerpoint/2010/main" val="759374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534D-DD1B-4D45-B547-760289300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222" y="143256"/>
            <a:ext cx="11417427" cy="1609344"/>
          </a:xfrm>
        </p:spPr>
        <p:txBody>
          <a:bodyPr/>
          <a:lstStyle/>
          <a:p>
            <a:r>
              <a:rPr lang="en-US" dirty="0"/>
              <a:t>Practice with Infinitives y </a:t>
            </a:r>
            <a:r>
              <a:rPr lang="en-US" dirty="0" err="1"/>
              <a:t>Vocabulario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53D3C4-CC96-48F2-AC4F-D4DDF480C5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1475" y="1752600"/>
            <a:ext cx="10756773" cy="4419600"/>
          </a:xfrm>
        </p:spPr>
        <p:txBody>
          <a:bodyPr>
            <a:noAutofit/>
          </a:bodyPr>
          <a:lstStyle/>
          <a:p>
            <a:r>
              <a:rPr lang="en-US" sz="2500" dirty="0"/>
              <a:t>Page 4B-5 – </a:t>
            </a:r>
            <a:r>
              <a:rPr lang="en-US" sz="2500" dirty="0" err="1"/>
              <a:t>Ir</a:t>
            </a:r>
            <a:endParaRPr lang="en-US" sz="2500" dirty="0"/>
          </a:p>
          <a:p>
            <a:r>
              <a:rPr lang="en-US" sz="2500" dirty="0"/>
              <a:t>Page 5A Activity 11 – Tener que</a:t>
            </a:r>
          </a:p>
          <a:p>
            <a:endParaRPr lang="en-US" sz="2500" dirty="0"/>
          </a:p>
          <a:p>
            <a:r>
              <a:rPr lang="en-US" sz="2500" dirty="0"/>
              <a:t>Listening activity: </a:t>
            </a:r>
          </a:p>
          <a:p>
            <a:r>
              <a:rPr lang="en-US" sz="2500" dirty="0"/>
              <a:t>4A Activity 6</a:t>
            </a:r>
          </a:p>
          <a:p>
            <a:r>
              <a:rPr lang="en-US" sz="2500" dirty="0"/>
              <a:t>5A Activity 6</a:t>
            </a:r>
          </a:p>
          <a:p>
            <a:r>
              <a:rPr lang="en-US" sz="2500" dirty="0"/>
              <a:t>    Listening Quiz TOMORROW – Family and descriptions.</a:t>
            </a:r>
          </a:p>
          <a:p>
            <a:endParaRPr lang="en-US" sz="2500" dirty="0"/>
          </a:p>
          <a:p>
            <a:r>
              <a:rPr lang="en-US" sz="2500" dirty="0" err="1"/>
              <a:t>Quia</a:t>
            </a:r>
            <a:r>
              <a:rPr lang="en-US" sz="2500" dirty="0"/>
              <a:t> – W06 – Practice with Infinitives</a:t>
            </a:r>
          </a:p>
        </p:txBody>
      </p:sp>
    </p:spTree>
    <p:extLst>
      <p:ext uri="{BB962C8B-B14F-4D97-AF65-F5344CB8AC3E}">
        <p14:creationId xmlns:p14="http://schemas.microsoft.com/office/powerpoint/2010/main" val="1632155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a762066-1cb3-483f-8532-27e6e46aeb58">
      <Terms xmlns="http://schemas.microsoft.com/office/infopath/2007/PartnerControls"/>
    </lcf76f155ced4ddcb4097134ff3c332f>
    <TaxCatchAll xmlns="963237e8-d506-462c-8b0b-f8889124118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CBABEF636B9A40B15DE2ECE1CB036B" ma:contentTypeVersion="17" ma:contentTypeDescription="Create a new document." ma:contentTypeScope="" ma:versionID="f3a95ac92cee1b3afb8708d1c917ed94">
  <xsd:schema xmlns:xsd="http://www.w3.org/2001/XMLSchema" xmlns:xs="http://www.w3.org/2001/XMLSchema" xmlns:p="http://schemas.microsoft.com/office/2006/metadata/properties" xmlns:ns2="ca762066-1cb3-483f-8532-27e6e46aeb58" xmlns:ns3="963237e8-d506-462c-8b0b-f8889124118b" targetNamespace="http://schemas.microsoft.com/office/2006/metadata/properties" ma:root="true" ma:fieldsID="1716cf9884454262b519a1cf55c23972" ns2:_="" ns3:_="">
    <xsd:import namespace="ca762066-1cb3-483f-8532-27e6e46aeb58"/>
    <xsd:import namespace="963237e8-d506-462c-8b0b-f8889124118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762066-1cb3-483f-8532-27e6e46aeb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3237e8-d506-462c-8b0b-f8889124118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bca3639-9479-4c6c-a7d3-0668ae4e2674}" ma:internalName="TaxCatchAll" ma:showField="CatchAllData" ma:web="963237e8-d506-462c-8b0b-f888912411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3467C1F-76B9-472D-B32F-5E59B90B746B}">
  <ds:schemaRefs>
    <ds:schemaRef ds:uri="http://schemas.microsoft.com/office/2006/metadata/properties"/>
    <ds:schemaRef ds:uri="http://schemas.microsoft.com/office/infopath/2007/PartnerControls"/>
    <ds:schemaRef ds:uri="ca762066-1cb3-483f-8532-27e6e46aeb58"/>
    <ds:schemaRef ds:uri="963237e8-d506-462c-8b0b-f8889124118b"/>
  </ds:schemaRefs>
</ds:datastoreItem>
</file>

<file path=customXml/itemProps2.xml><?xml version="1.0" encoding="utf-8"?>
<ds:datastoreItem xmlns:ds="http://schemas.openxmlformats.org/officeDocument/2006/customXml" ds:itemID="{57528587-22CE-4506-A6C1-01EEBE5FB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7823A74-BBC7-4647-966A-B655DE1EC8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a762066-1cb3-483f-8532-27e6e46aeb58"/>
    <ds:schemaRef ds:uri="963237e8-d506-462c-8b0b-f888912411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250</TotalTime>
  <Words>167</Words>
  <Application>Microsoft Office PowerPoint</Application>
  <PresentationFormat>Widescreen</PresentationFormat>
  <Paragraphs>32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Rockwell</vt:lpstr>
      <vt:lpstr>Rockwell Condensed</vt:lpstr>
      <vt:lpstr>Wingdings</vt:lpstr>
      <vt:lpstr>Wood Type</vt:lpstr>
      <vt:lpstr>PowerPoint Presentation</vt:lpstr>
      <vt:lpstr>What are the conjugations of ir?</vt:lpstr>
      <vt:lpstr>Practice with Infinitives y Vocabulario: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Aaren Erwin</dc:creator>
  <cp:lastModifiedBy>Aaren Erwin</cp:lastModifiedBy>
  <cp:revision>2</cp:revision>
  <dcterms:created xsi:type="dcterms:W3CDTF">2023-09-01T16:35:16Z</dcterms:created>
  <dcterms:modified xsi:type="dcterms:W3CDTF">2023-09-06T16:19:01Z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0x0101000DCBABEF636B9A40B15DE2ECE1CB036B</vt:lpwstr>
  </property>
  <property fmtid="{D5CDD505-2E9C-101B-9397-08002B2CF9AE}" pid="3" name="MediaServiceImageTags">
    <vt:lpwstr/>
  </property>
</Properties>
</file>