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4"/>
  </p:sldMasterIdLst>
  <p:sldIdLst>
    <p:sldId id="269" r:id="rId5"/>
    <p:sldId id="270" r:id="rId6"/>
    <p:sldId id="257" r:id="rId7"/>
    <p:sldId id="268" r:id="rId8"/>
    <p:sldId id="271" r:id="rId9"/>
    <p:sldId id="272" r:id="rId10"/>
    <p:sldId id="273" r:id="rId11"/>
    <p:sldId id="277" r:id="rId12"/>
    <p:sldId id="274" r:id="rId13"/>
    <p:sldId id="275" r:id="rId14"/>
    <p:sldId id="276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0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en Erwin" userId="8f50f7a6-8367-4c71-929b-52de566c1a5c" providerId="ADAL" clId="{15F94AB4-5053-45D5-9C38-D6F266C00AC9}"/>
    <pc:docChg chg="custSel addSld delSld modSld">
      <pc:chgData name="Aaren Erwin" userId="8f50f7a6-8367-4c71-929b-52de566c1a5c" providerId="ADAL" clId="{15F94AB4-5053-45D5-9C38-D6F266C00AC9}" dt="2023-08-21T18:36:38.170" v="552" actId="20577"/>
      <pc:docMkLst>
        <pc:docMk/>
      </pc:docMkLst>
      <pc:sldChg chg="addSp delSp modSp mod">
        <pc:chgData name="Aaren Erwin" userId="8f50f7a6-8367-4c71-929b-52de566c1a5c" providerId="ADAL" clId="{15F94AB4-5053-45D5-9C38-D6F266C00AC9}" dt="2023-08-21T18:21:48.956" v="438" actId="1076"/>
        <pc:sldMkLst>
          <pc:docMk/>
          <pc:sldMk cId="2560045369" sldId="272"/>
        </pc:sldMkLst>
        <pc:spChg chg="mod">
          <ac:chgData name="Aaren Erwin" userId="8f50f7a6-8367-4c71-929b-52de566c1a5c" providerId="ADAL" clId="{15F94AB4-5053-45D5-9C38-D6F266C00AC9}" dt="2023-08-21T18:21:43.065" v="436" actId="20577"/>
          <ac:spMkLst>
            <pc:docMk/>
            <pc:sldMk cId="2560045369" sldId="272"/>
            <ac:spMk id="3" creationId="{9C6905A5-BD49-432E-95AC-7A1BBD913BBD}"/>
          </ac:spMkLst>
        </pc:spChg>
        <pc:picChg chg="add mod">
          <ac:chgData name="Aaren Erwin" userId="8f50f7a6-8367-4c71-929b-52de566c1a5c" providerId="ADAL" clId="{15F94AB4-5053-45D5-9C38-D6F266C00AC9}" dt="2023-08-21T18:21:48.956" v="438" actId="1076"/>
          <ac:picMkLst>
            <pc:docMk/>
            <pc:sldMk cId="2560045369" sldId="272"/>
            <ac:picMk id="4" creationId="{54B7AAE4-CADC-436F-9227-366940DD6BD7}"/>
          </ac:picMkLst>
        </pc:picChg>
        <pc:picChg chg="del">
          <ac:chgData name="Aaren Erwin" userId="8f50f7a6-8367-4c71-929b-52de566c1a5c" providerId="ADAL" clId="{15F94AB4-5053-45D5-9C38-D6F266C00AC9}" dt="2023-08-21T18:21:27.309" v="411" actId="478"/>
          <ac:picMkLst>
            <pc:docMk/>
            <pc:sldMk cId="2560045369" sldId="272"/>
            <ac:picMk id="5" creationId="{7952AA3F-D994-44D2-9979-0DF1935F6F1A}"/>
          </ac:picMkLst>
        </pc:picChg>
      </pc:sldChg>
      <pc:sldChg chg="modSp mod">
        <pc:chgData name="Aaren Erwin" userId="8f50f7a6-8367-4c71-929b-52de566c1a5c" providerId="ADAL" clId="{15F94AB4-5053-45D5-9C38-D6F266C00AC9}" dt="2022-08-24T15:00:07.859" v="32" actId="20577"/>
        <pc:sldMkLst>
          <pc:docMk/>
          <pc:sldMk cId="1189836673" sldId="280"/>
        </pc:sldMkLst>
        <pc:spChg chg="mod">
          <ac:chgData name="Aaren Erwin" userId="8f50f7a6-8367-4c71-929b-52de566c1a5c" providerId="ADAL" clId="{15F94AB4-5053-45D5-9C38-D6F266C00AC9}" dt="2022-08-24T15:00:07.859" v="32" actId="20577"/>
          <ac:spMkLst>
            <pc:docMk/>
            <pc:sldMk cId="1189836673" sldId="280"/>
            <ac:spMk id="2" creationId="{1E2F4ECE-2D79-4DB9-A169-5E72EBA716A1}"/>
          </ac:spMkLst>
        </pc:spChg>
      </pc:sldChg>
      <pc:sldChg chg="modSp new mod">
        <pc:chgData name="Aaren Erwin" userId="8f50f7a6-8367-4c71-929b-52de566c1a5c" providerId="ADAL" clId="{15F94AB4-5053-45D5-9C38-D6F266C00AC9}" dt="2023-08-21T18:36:38.170" v="552" actId="20577"/>
        <pc:sldMkLst>
          <pc:docMk/>
          <pc:sldMk cId="4218221145" sldId="281"/>
        </pc:sldMkLst>
        <pc:spChg chg="mod">
          <ac:chgData name="Aaren Erwin" userId="8f50f7a6-8367-4c71-929b-52de566c1a5c" providerId="ADAL" clId="{15F94AB4-5053-45D5-9C38-D6F266C00AC9}" dt="2022-08-24T18:34:18.877" v="410" actId="20577"/>
          <ac:spMkLst>
            <pc:docMk/>
            <pc:sldMk cId="4218221145" sldId="281"/>
            <ac:spMk id="2" creationId="{CC27E58F-31E9-477E-9041-506EE685DED8}"/>
          </ac:spMkLst>
        </pc:spChg>
        <pc:spChg chg="mod">
          <ac:chgData name="Aaren Erwin" userId="8f50f7a6-8367-4c71-929b-52de566c1a5c" providerId="ADAL" clId="{15F94AB4-5053-45D5-9C38-D6F266C00AC9}" dt="2023-08-21T18:36:38.170" v="552" actId="20577"/>
          <ac:spMkLst>
            <pc:docMk/>
            <pc:sldMk cId="4218221145" sldId="281"/>
            <ac:spMk id="3" creationId="{11F32CB2-0931-4822-93FA-EAB32900C71D}"/>
          </ac:spMkLst>
        </pc:spChg>
      </pc:sldChg>
      <pc:sldChg chg="new del">
        <pc:chgData name="Aaren Erwin" userId="8f50f7a6-8367-4c71-929b-52de566c1a5c" providerId="ADAL" clId="{15F94AB4-5053-45D5-9C38-D6F266C00AC9}" dt="2023-08-21T18:23:03.591" v="439" actId="47"/>
        <pc:sldMkLst>
          <pc:docMk/>
          <pc:sldMk cId="213160884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69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6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5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6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7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6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1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9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6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8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6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1043-A5B9-44AE-8DF1-819C9D46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E3A3D-CFBA-4D70-98FC-230BCDAA8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419" sz="4000" dirty="0"/>
              <a:t>Encima de</a:t>
            </a:r>
          </a:p>
          <a:p>
            <a:pPr algn="ctr"/>
            <a:r>
              <a:rPr lang="es-419" sz="4000" dirty="0"/>
              <a:t>Debajo de</a:t>
            </a:r>
          </a:p>
          <a:p>
            <a:pPr algn="ctr"/>
            <a:r>
              <a:rPr lang="es-419" sz="4000" dirty="0"/>
              <a:t>Al lado de</a:t>
            </a:r>
          </a:p>
          <a:p>
            <a:pPr algn="ctr"/>
            <a:r>
              <a:rPr lang="es-419" sz="4000" dirty="0"/>
              <a:t>Delante de / Enfrente de</a:t>
            </a:r>
          </a:p>
          <a:p>
            <a:pPr algn="ctr"/>
            <a:r>
              <a:rPr lang="es-419" sz="4000" dirty="0"/>
              <a:t>Detrás 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8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3066-1F3A-43AA-9FC1-800E6FA9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18" y="725102"/>
            <a:ext cx="3457562" cy="135636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la </a:t>
            </a:r>
            <a:r>
              <a:rPr lang="en-US" dirty="0" err="1"/>
              <a:t>mujer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905A5-BD49-432E-95AC-7A1BBD91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38" y="2811879"/>
            <a:ext cx="4403859" cy="2600325"/>
          </a:xfrm>
        </p:spPr>
        <p:txBody>
          <a:bodyPr>
            <a:normAutofit/>
          </a:bodyPr>
          <a:lstStyle/>
          <a:p>
            <a:pPr lvl="1" algn="ctr"/>
            <a:r>
              <a:rPr lang="en-US" sz="5000" dirty="0"/>
              <a:t>La </a:t>
            </a:r>
            <a:r>
              <a:rPr lang="en-US" sz="5000" dirty="0" err="1"/>
              <a:t>mujer</a:t>
            </a:r>
            <a:r>
              <a:rPr lang="en-US" sz="5000" dirty="0"/>
              <a:t> </a:t>
            </a:r>
            <a:r>
              <a:rPr lang="en-US" sz="5000" dirty="0" err="1"/>
              <a:t>está</a:t>
            </a:r>
            <a:r>
              <a:rPr lang="en-US" sz="5000" dirty="0"/>
              <a:t> ________ el </a:t>
            </a:r>
            <a:r>
              <a:rPr lang="en-US" sz="5000" dirty="0" err="1"/>
              <a:t>tiburón</a:t>
            </a:r>
            <a:r>
              <a:rPr lang="en-US" sz="5000" dirty="0"/>
              <a:t>.</a:t>
            </a:r>
          </a:p>
          <a:p>
            <a:pPr lvl="1"/>
            <a:endParaRPr lang="en-US" sz="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0CD69-5F40-4DCC-85A7-E434D9F6E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398" y="1280160"/>
            <a:ext cx="6185836" cy="34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8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3066-1F3A-43AA-9FC1-800E6FA9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18" y="725102"/>
            <a:ext cx="3457562" cy="135636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el </a:t>
            </a:r>
            <a:r>
              <a:rPr lang="en-US" dirty="0" err="1"/>
              <a:t>elefante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905A5-BD49-432E-95AC-7A1BBD91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535" y="3429000"/>
            <a:ext cx="4403859" cy="2600325"/>
          </a:xfrm>
        </p:spPr>
        <p:txBody>
          <a:bodyPr>
            <a:normAutofit/>
          </a:bodyPr>
          <a:lstStyle/>
          <a:p>
            <a:pPr lvl="1" algn="ctr"/>
            <a:r>
              <a:rPr lang="en-US" sz="5000" dirty="0"/>
              <a:t>El </a:t>
            </a:r>
            <a:r>
              <a:rPr lang="en-US" sz="5000" dirty="0" err="1"/>
              <a:t>elefante</a:t>
            </a:r>
            <a:r>
              <a:rPr lang="en-US" sz="5000" dirty="0"/>
              <a:t> </a:t>
            </a:r>
            <a:r>
              <a:rPr lang="en-US" sz="5000" dirty="0" err="1"/>
              <a:t>está</a:t>
            </a:r>
            <a:r>
              <a:rPr lang="en-US" sz="5000" dirty="0"/>
              <a:t> ________ la </a:t>
            </a:r>
            <a:r>
              <a:rPr lang="en-US" sz="5000" dirty="0" err="1"/>
              <a:t>silla</a:t>
            </a:r>
            <a:r>
              <a:rPr lang="en-US" sz="5000" dirty="0"/>
              <a:t>.</a:t>
            </a:r>
          </a:p>
          <a:p>
            <a:pPr lvl="1"/>
            <a:endParaRPr lang="en-US" sz="5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A1581-C627-4A79-BA3F-4C07A0FFE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165" y="904174"/>
            <a:ext cx="35433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92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3066-1F3A-43AA-9FC1-800E6FA9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18" y="725102"/>
            <a:ext cx="3457562" cy="135636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Woodstock?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905A5-BD49-432E-95AC-7A1BBD91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65" y="2544679"/>
            <a:ext cx="4403859" cy="1768642"/>
          </a:xfrm>
        </p:spPr>
        <p:txBody>
          <a:bodyPr>
            <a:normAutofit fontScale="92500" lnSpcReduction="20000"/>
          </a:bodyPr>
          <a:lstStyle/>
          <a:p>
            <a:pPr lvl="1" algn="ctr"/>
            <a:r>
              <a:rPr lang="en-US" sz="5000" dirty="0"/>
              <a:t>Woodstock </a:t>
            </a:r>
            <a:r>
              <a:rPr lang="en-US" sz="5000" dirty="0" err="1"/>
              <a:t>está</a:t>
            </a:r>
            <a:r>
              <a:rPr lang="en-US" sz="5000" dirty="0"/>
              <a:t> ________ la casa.</a:t>
            </a:r>
          </a:p>
          <a:p>
            <a:pPr lvl="1"/>
            <a:endParaRPr lang="en-US" sz="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DE713-5A16-4160-8F6A-9DE1EB21D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061" y="1022484"/>
            <a:ext cx="5445793" cy="459867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DE660E-5A3F-4038-B8D7-77BAB0CD83F2}"/>
              </a:ext>
            </a:extLst>
          </p:cNvPr>
          <p:cNvSpPr txBox="1">
            <a:spLocks/>
          </p:cNvSpPr>
          <p:nvPr/>
        </p:nvSpPr>
        <p:spPr>
          <a:xfrm>
            <a:off x="1692141" y="4545129"/>
            <a:ext cx="4403859" cy="1768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5000" dirty="0"/>
              <a:t>Woodstock </a:t>
            </a:r>
            <a:r>
              <a:rPr lang="en-US" sz="5000" dirty="0" err="1"/>
              <a:t>está</a:t>
            </a:r>
            <a:r>
              <a:rPr lang="en-US" sz="5000" dirty="0"/>
              <a:t> ________ Snoopy.</a:t>
            </a:r>
          </a:p>
          <a:p>
            <a:pPr lvl="1"/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10554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3066-1F3A-43AA-9FC1-800E6FA9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18" y="725102"/>
            <a:ext cx="3457562" cy="135636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los padres?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905A5-BD49-432E-95AC-7A1BBD91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76" y="3429000"/>
            <a:ext cx="4879006" cy="2450833"/>
          </a:xfrm>
        </p:spPr>
        <p:txBody>
          <a:bodyPr>
            <a:normAutofit/>
          </a:bodyPr>
          <a:lstStyle/>
          <a:p>
            <a:pPr lvl="1" algn="ctr"/>
            <a:r>
              <a:rPr lang="en-US" sz="5000" dirty="0"/>
              <a:t>Los padres </a:t>
            </a:r>
            <a:r>
              <a:rPr lang="en-US" sz="5000" dirty="0" err="1"/>
              <a:t>están</a:t>
            </a:r>
            <a:r>
              <a:rPr lang="en-US" sz="5000" dirty="0"/>
              <a:t> ________ la </a:t>
            </a:r>
            <a:r>
              <a:rPr lang="en-US" sz="5000" dirty="0" err="1"/>
              <a:t>televisión</a:t>
            </a:r>
            <a:r>
              <a:rPr lang="en-US" sz="5000" dirty="0"/>
              <a:t>.</a:t>
            </a:r>
          </a:p>
          <a:p>
            <a:pPr lvl="1"/>
            <a:endParaRPr lang="en-US" sz="5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64E96-A1F8-4050-933A-34CA3937B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051" y="1206667"/>
            <a:ext cx="3924131" cy="42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7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F4ECE-2D79-4DB9-A169-5E72EBA7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476750"/>
          </a:xfrm>
        </p:spPr>
        <p:txBody>
          <a:bodyPr/>
          <a:lstStyle/>
          <a:p>
            <a:r>
              <a:rPr lang="en-US" dirty="0" err="1"/>
              <a:t>Practica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2B-2 pg. 41</a:t>
            </a:r>
            <a:br>
              <a:rPr lang="en-US" dirty="0"/>
            </a:br>
            <a:r>
              <a:rPr lang="en-US" dirty="0"/>
              <a:t>	2B-5 pg. 44</a:t>
            </a:r>
          </a:p>
        </p:txBody>
      </p:sp>
    </p:spTree>
    <p:extLst>
      <p:ext uri="{BB962C8B-B14F-4D97-AF65-F5344CB8AC3E}">
        <p14:creationId xmlns:p14="http://schemas.microsoft.com/office/powerpoint/2010/main" val="118983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E58F-31E9-477E-9041-506EE685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4325"/>
            <a:ext cx="9875520" cy="723900"/>
          </a:xfrm>
        </p:spPr>
        <p:txBody>
          <a:bodyPr/>
          <a:lstStyle/>
          <a:p>
            <a:r>
              <a:rPr lang="en-US" dirty="0" err="1"/>
              <a:t>Actividad</a:t>
            </a:r>
            <a:r>
              <a:rPr lang="en-US" dirty="0"/>
              <a:t> de </a:t>
            </a:r>
            <a:r>
              <a:rPr lang="en-US"/>
              <a:t>comunicación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32CB2-0931-4822-93FA-EAB32900C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66850"/>
            <a:ext cx="9872871" cy="4629150"/>
          </a:xfrm>
        </p:spPr>
        <p:txBody>
          <a:bodyPr>
            <a:normAutofit/>
          </a:bodyPr>
          <a:lstStyle/>
          <a:p>
            <a:r>
              <a:rPr lang="en-US" sz="3000" dirty="0"/>
              <a:t>We will go to the language lab where you will be randomly partnered with someone in the class.</a:t>
            </a:r>
          </a:p>
          <a:p>
            <a:r>
              <a:rPr lang="en-US" sz="3000" dirty="0"/>
              <a:t>You will take turns describing the classroom that you drew.  </a:t>
            </a:r>
          </a:p>
          <a:p>
            <a:r>
              <a:rPr lang="en-US" sz="3000" dirty="0"/>
              <a:t>Your partner will attempt to draw the classroom you are describing.</a:t>
            </a:r>
          </a:p>
          <a:p>
            <a:r>
              <a:rPr lang="en-US" sz="3000" dirty="0"/>
              <a:t>Once you have both gone, we will compare your pictures and see who got closest.</a:t>
            </a:r>
          </a:p>
        </p:txBody>
      </p:sp>
    </p:spTree>
    <p:extLst>
      <p:ext uri="{BB962C8B-B14F-4D97-AF65-F5344CB8AC3E}">
        <p14:creationId xmlns:p14="http://schemas.microsoft.com/office/powerpoint/2010/main" val="421822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1043-A5B9-44AE-8DF1-819C9D46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3376"/>
            <a:ext cx="9875520" cy="1356360"/>
          </a:xfrm>
        </p:spPr>
        <p:txBody>
          <a:bodyPr/>
          <a:lstStyle/>
          <a:p>
            <a:r>
              <a:rPr lang="en-US" dirty="0"/>
              <a:t>Prepositions: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E3A3D-CFBA-4D70-98FC-230BCDAA8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95351"/>
            <a:ext cx="9872871" cy="56292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419" sz="4000" dirty="0"/>
              <a:t>Derecha de</a:t>
            </a:r>
          </a:p>
          <a:p>
            <a:pPr algn="ctr"/>
            <a:r>
              <a:rPr lang="es-419" sz="4000" dirty="0"/>
              <a:t>Izquierda de</a:t>
            </a:r>
          </a:p>
          <a:p>
            <a:pPr algn="ctr"/>
            <a:r>
              <a:rPr lang="es-419" sz="4000" dirty="0"/>
              <a:t>Cerca de</a:t>
            </a:r>
          </a:p>
          <a:p>
            <a:pPr algn="ctr"/>
            <a:r>
              <a:rPr lang="es-419" sz="4000" dirty="0"/>
              <a:t>Lejos de</a:t>
            </a:r>
          </a:p>
          <a:p>
            <a:pPr algn="ctr"/>
            <a:r>
              <a:rPr lang="es-419" sz="4000" dirty="0"/>
              <a:t>Entre </a:t>
            </a:r>
          </a:p>
          <a:p>
            <a:pPr algn="ctr"/>
            <a:r>
              <a:rPr lang="es-419" sz="4000" dirty="0"/>
              <a:t>En</a:t>
            </a:r>
          </a:p>
          <a:p>
            <a:pPr algn="ctr"/>
            <a:r>
              <a:rPr lang="es-419" sz="4000" dirty="0"/>
              <a:t>adentro de</a:t>
            </a:r>
          </a:p>
          <a:p>
            <a:pPr algn="ctr"/>
            <a:r>
              <a:rPr lang="es-419" sz="4000" dirty="0"/>
              <a:t>Afuera de</a:t>
            </a:r>
          </a:p>
          <a:p>
            <a:pPr algn="ctr"/>
            <a:r>
              <a:rPr lang="es-419" sz="4000" dirty="0"/>
              <a:t>Sobre</a:t>
            </a:r>
          </a:p>
          <a:p>
            <a:pPr algn="ctr"/>
            <a:endParaRPr lang="es-419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7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0726-241C-456D-8F13-F04A6E5D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ESTAR – to be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5F2E2EE-EBED-4C04-81C8-961B57E98C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607471"/>
              </p:ext>
            </p:extLst>
          </p:nvPr>
        </p:nvGraphicFramePr>
        <p:xfrm>
          <a:off x="621845" y="1965960"/>
          <a:ext cx="11168744" cy="28346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92186">
                  <a:extLst>
                    <a:ext uri="{9D8B030D-6E8A-4147-A177-3AD203B41FA5}">
                      <a16:colId xmlns:a16="http://schemas.microsoft.com/office/drawing/2014/main" val="1745846299"/>
                    </a:ext>
                  </a:extLst>
                </a:gridCol>
                <a:gridCol w="2792186">
                  <a:extLst>
                    <a:ext uri="{9D8B030D-6E8A-4147-A177-3AD203B41FA5}">
                      <a16:colId xmlns:a16="http://schemas.microsoft.com/office/drawing/2014/main" val="3385556197"/>
                    </a:ext>
                  </a:extLst>
                </a:gridCol>
                <a:gridCol w="2792186">
                  <a:extLst>
                    <a:ext uri="{9D8B030D-6E8A-4147-A177-3AD203B41FA5}">
                      <a16:colId xmlns:a16="http://schemas.microsoft.com/office/drawing/2014/main" val="574131692"/>
                    </a:ext>
                  </a:extLst>
                </a:gridCol>
                <a:gridCol w="2792186">
                  <a:extLst>
                    <a:ext uri="{9D8B030D-6E8A-4147-A177-3AD203B41FA5}">
                      <a16:colId xmlns:a16="http://schemas.microsoft.com/office/drawing/2014/main" val="2114676221"/>
                    </a:ext>
                  </a:extLst>
                </a:gridCol>
              </a:tblGrid>
              <a:tr h="944881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yo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/>
                        <a:t>estoy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nosotros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/>
                        <a:t>estamos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626917"/>
                  </a:ext>
                </a:extLst>
              </a:tr>
              <a:tr h="94488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tú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/>
                        <a:t>estás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vosotros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/>
                        <a:t>estáis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40608"/>
                  </a:ext>
                </a:extLst>
              </a:tr>
              <a:tr h="94488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él</a:t>
                      </a:r>
                      <a:r>
                        <a:rPr lang="en-US" sz="2800" b="1" dirty="0"/>
                        <a:t> / </a:t>
                      </a:r>
                      <a:r>
                        <a:rPr lang="en-US" sz="2800" b="1" dirty="0" err="1"/>
                        <a:t>ella</a:t>
                      </a:r>
                      <a:r>
                        <a:rPr lang="en-US" sz="2800" b="1" dirty="0"/>
                        <a:t> / </a:t>
                      </a:r>
                      <a:r>
                        <a:rPr lang="en-US" sz="2800" b="1" dirty="0" err="1"/>
                        <a:t>ud</a:t>
                      </a:r>
                      <a:r>
                        <a:rPr lang="en-US" sz="28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/>
                        <a:t>está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ellos</a:t>
                      </a:r>
                      <a:r>
                        <a:rPr lang="en-US" sz="2800" b="1" dirty="0"/>
                        <a:t> / </a:t>
                      </a:r>
                      <a:r>
                        <a:rPr lang="en-US" sz="2800" b="1" dirty="0" err="1"/>
                        <a:t>ellas</a:t>
                      </a:r>
                      <a:r>
                        <a:rPr lang="en-US" sz="2800" b="1" dirty="0"/>
                        <a:t> / </a:t>
                      </a:r>
                      <a:r>
                        <a:rPr lang="en-US" sz="2800" b="1" dirty="0" err="1"/>
                        <a:t>uds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/>
                        <a:t>están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7803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C4CF0E-6280-4707-B010-A6D80F86D7EC}"/>
              </a:ext>
            </a:extLst>
          </p:cNvPr>
          <p:cNvSpPr txBox="1"/>
          <p:nvPr/>
        </p:nvSpPr>
        <p:spPr>
          <a:xfrm>
            <a:off x="1257300" y="5078731"/>
            <a:ext cx="9458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use </a:t>
            </a:r>
            <a:r>
              <a:rPr lang="en-US" sz="2800" dirty="0" err="1"/>
              <a:t>estar</a:t>
            </a:r>
            <a:r>
              <a:rPr lang="en-US" sz="2800" dirty="0"/>
              <a:t> for telling locations and feelings</a:t>
            </a:r>
          </a:p>
          <a:p>
            <a:endParaRPr lang="en-US" sz="2800" dirty="0"/>
          </a:p>
          <a:p>
            <a:r>
              <a:rPr lang="en-US" sz="2800" dirty="0"/>
              <a:t>How you feel and where you are, always use the verb </a:t>
            </a:r>
            <a:r>
              <a:rPr lang="en-US" sz="2800" dirty="0" err="1"/>
              <a:t>estar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0847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3066-1F3A-43AA-9FC1-800E6FA9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905A5-BD49-432E-95AC-7A1BBD91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2943225"/>
            <a:ext cx="9872871" cy="4038600"/>
          </a:xfrm>
        </p:spPr>
        <p:txBody>
          <a:bodyPr>
            <a:normAutofit/>
          </a:bodyPr>
          <a:lstStyle/>
          <a:p>
            <a:r>
              <a:rPr lang="en-US" sz="5000" dirty="0"/>
              <a:t>¿</a:t>
            </a:r>
            <a:r>
              <a:rPr lang="en-US" sz="5000" dirty="0" err="1"/>
              <a:t>Dónde</a:t>
            </a:r>
            <a:r>
              <a:rPr lang="en-US" sz="5000" dirty="0"/>
              <a:t> </a:t>
            </a:r>
            <a:r>
              <a:rPr lang="en-US" sz="5000" dirty="0" err="1"/>
              <a:t>está</a:t>
            </a:r>
            <a:r>
              <a:rPr lang="en-US" sz="5000" dirty="0"/>
              <a:t> la Sra. Erwin?</a:t>
            </a:r>
          </a:p>
          <a:p>
            <a:pPr lvl="1"/>
            <a:r>
              <a:rPr lang="en-US" sz="5000" dirty="0"/>
              <a:t>Sra. Erwin </a:t>
            </a:r>
            <a:r>
              <a:rPr lang="en-US" sz="5000" dirty="0" err="1">
                <a:solidFill>
                  <a:srgbClr val="FF0000"/>
                </a:solidFill>
              </a:rPr>
              <a:t>está</a:t>
            </a:r>
            <a:r>
              <a:rPr lang="en-US" sz="5000" dirty="0"/>
              <a:t> </a:t>
            </a:r>
            <a:r>
              <a:rPr lang="en-US" sz="5000" dirty="0" err="1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5000" dirty="0"/>
              <a:t> la </a:t>
            </a:r>
            <a:r>
              <a:rPr lang="en-US" sz="5000" dirty="0" err="1"/>
              <a:t>clase</a:t>
            </a:r>
            <a:r>
              <a:rPr lang="en-US" sz="5000" dirty="0"/>
              <a:t>.</a:t>
            </a:r>
          </a:p>
          <a:p>
            <a:pPr lvl="1"/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65535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3066-1F3A-43AA-9FC1-800E6FA9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334" y="407469"/>
            <a:ext cx="5355331" cy="135636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Ariel?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905A5-BD49-432E-95AC-7A1BBD91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619374"/>
            <a:ext cx="4200525" cy="2600325"/>
          </a:xfrm>
        </p:spPr>
        <p:txBody>
          <a:bodyPr>
            <a:normAutofit/>
          </a:bodyPr>
          <a:lstStyle/>
          <a:p>
            <a:pPr lvl="1" algn="ctr"/>
            <a:r>
              <a:rPr lang="en-US" sz="5000" dirty="0"/>
              <a:t>Ariel </a:t>
            </a:r>
            <a:r>
              <a:rPr lang="en-US" sz="5000" dirty="0" err="1"/>
              <a:t>está</a:t>
            </a:r>
            <a:r>
              <a:rPr lang="en-US" sz="5000" dirty="0"/>
              <a:t> ________ Ursula.</a:t>
            </a:r>
          </a:p>
          <a:p>
            <a:pPr lvl="1"/>
            <a:endParaRPr lang="en-US" sz="5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BC6B2-159C-450B-9E2A-1E3B8C7FD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702" y="1667576"/>
            <a:ext cx="5355331" cy="40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5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3066-1F3A-43AA-9FC1-800E6FA9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45" y="532598"/>
            <a:ext cx="5355331" cy="135636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Mulan?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905A5-BD49-432E-95AC-7A1BBD91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66" y="2619374"/>
            <a:ext cx="4403859" cy="2600325"/>
          </a:xfrm>
        </p:spPr>
        <p:txBody>
          <a:bodyPr>
            <a:normAutofit/>
          </a:bodyPr>
          <a:lstStyle/>
          <a:p>
            <a:pPr lvl="1" algn="ctr"/>
            <a:r>
              <a:rPr lang="en-US" sz="5000" dirty="0"/>
              <a:t>Mulan </a:t>
            </a:r>
            <a:r>
              <a:rPr lang="en-US" sz="5000" dirty="0" err="1"/>
              <a:t>está</a:t>
            </a:r>
            <a:r>
              <a:rPr lang="en-US" sz="5000" dirty="0"/>
              <a:t> ________ de</a:t>
            </a:r>
          </a:p>
          <a:p>
            <a:pPr marL="274320" lvl="1" indent="0" algn="ctr">
              <a:buNone/>
            </a:pPr>
            <a:r>
              <a:rPr lang="en-US" sz="5000" dirty="0" err="1"/>
              <a:t>los</a:t>
            </a:r>
            <a:r>
              <a:rPr lang="en-US" sz="5000" dirty="0"/>
              <a:t> hombres.</a:t>
            </a:r>
          </a:p>
          <a:p>
            <a:pPr lvl="1"/>
            <a:endParaRPr lang="en-US" sz="5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7AAE4-CADC-436F-9227-366940DD6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370" y="1782681"/>
            <a:ext cx="6860790" cy="38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4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3066-1F3A-43AA-9FC1-800E6FA9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45" y="532598"/>
            <a:ext cx="5355331" cy="135636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Stitch?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905A5-BD49-432E-95AC-7A1BBD91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66" y="2619374"/>
            <a:ext cx="4403859" cy="2600325"/>
          </a:xfrm>
        </p:spPr>
        <p:txBody>
          <a:bodyPr>
            <a:normAutofit/>
          </a:bodyPr>
          <a:lstStyle/>
          <a:p>
            <a:pPr lvl="1" algn="ctr"/>
            <a:r>
              <a:rPr lang="en-US" sz="5000" dirty="0"/>
              <a:t>Stitch </a:t>
            </a:r>
            <a:r>
              <a:rPr lang="en-US" sz="5000" dirty="0" err="1"/>
              <a:t>está</a:t>
            </a:r>
            <a:r>
              <a:rPr lang="en-US" sz="5000" dirty="0"/>
              <a:t> ________ la </a:t>
            </a:r>
            <a:r>
              <a:rPr lang="en-US" sz="5000" dirty="0" err="1"/>
              <a:t>sandía</a:t>
            </a:r>
            <a:r>
              <a:rPr lang="en-US" sz="5000" dirty="0"/>
              <a:t>.</a:t>
            </a:r>
          </a:p>
          <a:p>
            <a:pPr lvl="1"/>
            <a:endParaRPr lang="en-US" sz="5000" dirty="0"/>
          </a:p>
        </p:txBody>
      </p:sp>
      <p:pic>
        <p:nvPicPr>
          <p:cNvPr id="1026" name="Picture 2" descr="Can You Name The Disney Movie By The Totally Random Scene In The Middle Of  It?">
            <a:extLst>
              <a:ext uri="{FF2B5EF4-FFF2-40B4-BE49-F238E27FC236}">
                <a16:creationId xmlns:a16="http://schemas.microsoft.com/office/drawing/2014/main" id="{8D20325F-9FFA-4B53-A0EB-C7817D871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51" y="1706730"/>
            <a:ext cx="59531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88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0D882-92E3-4AE9-A4B1-3B74FC7C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385811"/>
            <a:ext cx="9875520" cy="135636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Harry Potter?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20FDD4-B40F-43F1-B3E5-5614E3EDF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7172" y="1742171"/>
            <a:ext cx="5989504" cy="373670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269AA9-99E6-4158-BD10-3FA2C1F6806E}"/>
              </a:ext>
            </a:extLst>
          </p:cNvPr>
          <p:cNvSpPr txBox="1">
            <a:spLocks/>
          </p:cNvSpPr>
          <p:nvPr/>
        </p:nvSpPr>
        <p:spPr>
          <a:xfrm>
            <a:off x="471638" y="2811879"/>
            <a:ext cx="4403859" cy="26003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5000" dirty="0"/>
              <a:t>Harry Potter </a:t>
            </a:r>
            <a:r>
              <a:rPr lang="en-US" sz="5000" dirty="0" err="1"/>
              <a:t>está</a:t>
            </a:r>
            <a:r>
              <a:rPr lang="en-US" sz="5000" dirty="0"/>
              <a:t> ________ Ron y Hermione.</a:t>
            </a:r>
          </a:p>
          <a:p>
            <a:pPr lvl="1"/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19245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3066-1F3A-43AA-9FC1-800E6FA9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18" y="725102"/>
            <a:ext cx="3457562" cy="135636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el </a:t>
            </a:r>
            <a:r>
              <a:rPr lang="en-US" dirty="0" err="1"/>
              <a:t>monstruo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905A5-BD49-432E-95AC-7A1BBD91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66" y="2619374"/>
            <a:ext cx="4403859" cy="2600325"/>
          </a:xfrm>
        </p:spPr>
        <p:txBody>
          <a:bodyPr>
            <a:normAutofit/>
          </a:bodyPr>
          <a:lstStyle/>
          <a:p>
            <a:pPr lvl="1" algn="ctr"/>
            <a:r>
              <a:rPr lang="en-US" sz="5000" dirty="0"/>
              <a:t>El </a:t>
            </a:r>
            <a:r>
              <a:rPr lang="en-US" sz="5000" dirty="0" err="1"/>
              <a:t>monstruo</a:t>
            </a:r>
            <a:r>
              <a:rPr lang="en-US" sz="5000" dirty="0"/>
              <a:t> </a:t>
            </a:r>
            <a:r>
              <a:rPr lang="en-US" sz="5000" dirty="0" err="1"/>
              <a:t>está</a:t>
            </a:r>
            <a:r>
              <a:rPr lang="en-US" sz="5000" dirty="0"/>
              <a:t> ________ la </a:t>
            </a:r>
            <a:r>
              <a:rPr lang="en-US" sz="5000" dirty="0" err="1"/>
              <a:t>cama</a:t>
            </a:r>
            <a:r>
              <a:rPr lang="en-US" sz="5000" dirty="0"/>
              <a:t>.</a:t>
            </a:r>
          </a:p>
          <a:p>
            <a:pPr lvl="1"/>
            <a:endParaRPr lang="en-US" sz="5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983C5-5FFB-4201-AE18-CC2141E31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658" y="1403282"/>
            <a:ext cx="6034403" cy="40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0389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62066-1cb3-483f-8532-27e6e46aeb58">
      <Terms xmlns="http://schemas.microsoft.com/office/infopath/2007/PartnerControls"/>
    </lcf76f155ced4ddcb4097134ff3c332f>
    <TaxCatchAll xmlns="963237e8-d506-462c-8b0b-f8889124118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BABEF636B9A40B15DE2ECE1CB036B" ma:contentTypeVersion="17" ma:contentTypeDescription="Create a new document." ma:contentTypeScope="" ma:versionID="f3a95ac92cee1b3afb8708d1c917ed94">
  <xsd:schema xmlns:xsd="http://www.w3.org/2001/XMLSchema" xmlns:xs="http://www.w3.org/2001/XMLSchema" xmlns:p="http://schemas.microsoft.com/office/2006/metadata/properties" xmlns:ns2="ca762066-1cb3-483f-8532-27e6e46aeb58" xmlns:ns3="963237e8-d506-462c-8b0b-f8889124118b" targetNamespace="http://schemas.microsoft.com/office/2006/metadata/properties" ma:root="true" ma:fieldsID="1716cf9884454262b519a1cf55c23972" ns2:_="" ns3:_="">
    <xsd:import namespace="ca762066-1cb3-483f-8532-27e6e46aeb58"/>
    <xsd:import namespace="963237e8-d506-462c-8b0b-f888912411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62066-1cb3-483f-8532-27e6e46ae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358ff1-2e0e-433d-bfb0-121866fdb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237e8-d506-462c-8b0b-f888912411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ca3639-9479-4c6c-a7d3-0668ae4e2674}" ma:internalName="TaxCatchAll" ma:showField="CatchAllData" ma:web="963237e8-d506-462c-8b0b-f888912411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08F83B-6793-4F3C-87E2-E4FCB3AB39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1774E4-BF1F-49D2-8D11-A145CE603A18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ca762066-1cb3-483f-8532-27e6e46aeb58"/>
    <ds:schemaRef ds:uri="http://www.w3.org/XML/1998/namespace"/>
    <ds:schemaRef ds:uri="http://purl.org/dc/terms/"/>
    <ds:schemaRef ds:uri="963237e8-d506-462c-8b0b-f8889124118b"/>
  </ds:schemaRefs>
</ds:datastoreItem>
</file>

<file path=customXml/itemProps3.xml><?xml version="1.0" encoding="utf-8"?>
<ds:datastoreItem xmlns:ds="http://schemas.openxmlformats.org/officeDocument/2006/customXml" ds:itemID="{196016AA-9559-43D3-89DD-DE96E692994C}"/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291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Corbel</vt:lpstr>
      <vt:lpstr>Basis</vt:lpstr>
      <vt:lpstr>Prepositions:</vt:lpstr>
      <vt:lpstr>Prepositions:</vt:lpstr>
      <vt:lpstr>ESTAR – to be</vt:lpstr>
      <vt:lpstr>¿Dónde está?</vt:lpstr>
      <vt:lpstr>¿Dónde está Ariel?</vt:lpstr>
      <vt:lpstr>¿Dónde está Mulan?</vt:lpstr>
      <vt:lpstr>¿Dónde está Stitch?</vt:lpstr>
      <vt:lpstr>¿Dónde está Harry Potter?</vt:lpstr>
      <vt:lpstr>¿Dónde está el monstruo?</vt:lpstr>
      <vt:lpstr>¿Dónde está la mujer?</vt:lpstr>
      <vt:lpstr>¿Dónde está el elefante?</vt:lpstr>
      <vt:lpstr>¿Dónde está Woodstock?</vt:lpstr>
      <vt:lpstr>¿Dónde están los padres?</vt:lpstr>
      <vt:lpstr>Practica:  2B-2 pg. 41  2B-5 pg. 44</vt:lpstr>
      <vt:lpstr>Actividad de comunicación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clase es tu favorita?  ¿Por qué?</dc:title>
  <dc:creator>Aaren Erwin</dc:creator>
  <cp:lastModifiedBy>Aaren Erwin</cp:lastModifiedBy>
  <cp:revision>17</cp:revision>
  <dcterms:created xsi:type="dcterms:W3CDTF">2020-09-09T17:02:06Z</dcterms:created>
  <dcterms:modified xsi:type="dcterms:W3CDTF">2023-08-21T18:36:44Z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0x0101000DCBABEF636B9A40B15DE2ECE1CB036B</vt:lpwstr>
  </property>
  <property fmtid="{D5CDD505-2E9C-101B-9397-08002B2CF9AE}" pid="3" name="MediaServiceImageTags">
    <vt:lpwstr/>
  </property>
</Properties>
</file>