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61" r:id="rId5"/>
    <p:sldId id="263" r:id="rId6"/>
    <p:sldId id="264" r:id="rId7"/>
    <p:sldId id="265" r:id="rId8"/>
    <p:sldId id="262" r:id="rId9"/>
    <p:sldId id="269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aren Erwin" userId="8f50f7a6-8367-4c71-929b-52de566c1a5c" providerId="ADAL" clId="{013351EC-6F21-4CE4-B247-406CC5F2D8C9}"/>
    <pc:docChg chg="custSel delSld modSld">
      <pc:chgData name="Aaren Erwin" userId="8f50f7a6-8367-4c71-929b-52de566c1a5c" providerId="ADAL" clId="{013351EC-6F21-4CE4-B247-406CC5F2D8C9}" dt="2023-09-12T16:41:09.063" v="619" actId="20577"/>
      <pc:docMkLst>
        <pc:docMk/>
      </pc:docMkLst>
      <pc:sldChg chg="addSp modSp mod">
        <pc:chgData name="Aaren Erwin" userId="8f50f7a6-8367-4c71-929b-52de566c1a5c" providerId="ADAL" clId="{013351EC-6F21-4CE4-B247-406CC5F2D8C9}" dt="2023-09-12T16:41:09.063" v="619" actId="20577"/>
        <pc:sldMkLst>
          <pc:docMk/>
          <pc:sldMk cId="365947993" sldId="263"/>
        </pc:sldMkLst>
        <pc:spChg chg="mod">
          <ac:chgData name="Aaren Erwin" userId="8f50f7a6-8367-4c71-929b-52de566c1a5c" providerId="ADAL" clId="{013351EC-6F21-4CE4-B247-406CC5F2D8C9}" dt="2023-09-12T16:41:09.063" v="619" actId="20577"/>
          <ac:spMkLst>
            <pc:docMk/>
            <pc:sldMk cId="365947993" sldId="263"/>
            <ac:spMk id="3" creationId="{B77E00E2-C539-430C-B783-1E3ED4094D08}"/>
          </ac:spMkLst>
        </pc:spChg>
        <pc:spChg chg="add mod">
          <ac:chgData name="Aaren Erwin" userId="8f50f7a6-8367-4c71-929b-52de566c1a5c" providerId="ADAL" clId="{013351EC-6F21-4CE4-B247-406CC5F2D8C9}" dt="2023-09-12T12:56:05.620" v="86" actId="14100"/>
          <ac:spMkLst>
            <pc:docMk/>
            <pc:sldMk cId="365947993" sldId="263"/>
            <ac:spMk id="4" creationId="{E71EA30C-64D3-493B-851C-03546727038B}"/>
          </ac:spMkLst>
        </pc:spChg>
      </pc:sldChg>
      <pc:sldChg chg="modSp mod">
        <pc:chgData name="Aaren Erwin" userId="8f50f7a6-8367-4c71-929b-52de566c1a5c" providerId="ADAL" clId="{013351EC-6F21-4CE4-B247-406CC5F2D8C9}" dt="2023-09-12T13:09:23.830" v="495" actId="1076"/>
        <pc:sldMkLst>
          <pc:docMk/>
          <pc:sldMk cId="891004955" sldId="265"/>
        </pc:sldMkLst>
        <pc:spChg chg="mod">
          <ac:chgData name="Aaren Erwin" userId="8f50f7a6-8367-4c71-929b-52de566c1a5c" providerId="ADAL" clId="{013351EC-6F21-4CE4-B247-406CC5F2D8C9}" dt="2023-09-12T13:09:20.895" v="494" actId="1076"/>
          <ac:spMkLst>
            <pc:docMk/>
            <pc:sldMk cId="891004955" sldId="265"/>
            <ac:spMk id="2" creationId="{8546F160-D173-44EB-8AE0-AE360FECEBA6}"/>
          </ac:spMkLst>
        </pc:spChg>
        <pc:spChg chg="mod">
          <ac:chgData name="Aaren Erwin" userId="8f50f7a6-8367-4c71-929b-52de566c1a5c" providerId="ADAL" clId="{013351EC-6F21-4CE4-B247-406CC5F2D8C9}" dt="2023-09-12T13:09:23.830" v="495" actId="1076"/>
          <ac:spMkLst>
            <pc:docMk/>
            <pc:sldMk cId="891004955" sldId="265"/>
            <ac:spMk id="3" creationId="{BA371FB4-6B06-4C88-870A-FD03036BD094}"/>
          </ac:spMkLst>
        </pc:spChg>
      </pc:sldChg>
      <pc:sldChg chg="del">
        <pc:chgData name="Aaren Erwin" userId="8f50f7a6-8367-4c71-929b-52de566c1a5c" providerId="ADAL" clId="{013351EC-6F21-4CE4-B247-406CC5F2D8C9}" dt="2023-09-12T12:54:24.462" v="0" actId="47"/>
        <pc:sldMkLst>
          <pc:docMk/>
          <pc:sldMk cId="93025704" sldId="268"/>
        </pc:sldMkLst>
      </pc:sldChg>
      <pc:sldChg chg="modSp mod">
        <pc:chgData name="Aaren Erwin" userId="8f50f7a6-8367-4c71-929b-52de566c1a5c" providerId="ADAL" clId="{013351EC-6F21-4CE4-B247-406CC5F2D8C9}" dt="2023-09-12T13:10:38.694" v="564" actId="20577"/>
        <pc:sldMkLst>
          <pc:docMk/>
          <pc:sldMk cId="379922287" sldId="269"/>
        </pc:sldMkLst>
        <pc:spChg chg="mod">
          <ac:chgData name="Aaren Erwin" userId="8f50f7a6-8367-4c71-929b-52de566c1a5c" providerId="ADAL" clId="{013351EC-6F21-4CE4-B247-406CC5F2D8C9}" dt="2023-09-12T13:10:38.694" v="564" actId="20577"/>
          <ac:spMkLst>
            <pc:docMk/>
            <pc:sldMk cId="379922287" sldId="269"/>
            <ac:spMk id="2" creationId="{A1CCA73D-6F27-4672-B12B-09CB3BC56B5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0482D-EA15-47A2-ACFA-658A21C706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385" y="2150404"/>
            <a:ext cx="8361229" cy="2098226"/>
          </a:xfrm>
        </p:spPr>
        <p:txBody>
          <a:bodyPr/>
          <a:lstStyle/>
          <a:p>
            <a:r>
              <a:rPr lang="en-US" dirty="0" err="1"/>
              <a:t>Vocabulario</a:t>
            </a:r>
            <a:r>
              <a:rPr lang="en-US" dirty="0"/>
              <a:t> nuevo</a:t>
            </a:r>
          </a:p>
        </p:txBody>
      </p:sp>
    </p:spTree>
    <p:extLst>
      <p:ext uri="{BB962C8B-B14F-4D97-AF65-F5344CB8AC3E}">
        <p14:creationId xmlns:p14="http://schemas.microsoft.com/office/powerpoint/2010/main" val="1366590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990CF-69CC-4D00-97F0-538FEE921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25641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Pon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orden</a:t>
            </a:r>
            <a:r>
              <a:rPr lang="en-US" dirty="0"/>
              <a:t> de </a:t>
            </a:r>
            <a:r>
              <a:rPr lang="en-US" dirty="0" err="1"/>
              <a:t>frecuencia</a:t>
            </a:r>
            <a:r>
              <a:rPr lang="en-US" dirty="0"/>
              <a:t>…….1-10</a:t>
            </a:r>
            <a:br>
              <a:rPr lang="en-US" dirty="0"/>
            </a:br>
            <a:endParaRPr lang="en-US" sz="4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E00E2-C539-430C-B783-1E3ED4094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3518" y="1143001"/>
            <a:ext cx="5225322" cy="4968240"/>
          </a:xfrm>
        </p:spPr>
        <p:txBody>
          <a:bodyPr>
            <a:noAutofit/>
          </a:bodyPr>
          <a:lstStyle/>
          <a:p>
            <a:r>
              <a:rPr lang="en-US" sz="2800" dirty="0" err="1"/>
              <a:t>Practicar</a:t>
            </a:r>
            <a:r>
              <a:rPr lang="en-US" sz="2800" dirty="0"/>
              <a:t> un </a:t>
            </a:r>
            <a:r>
              <a:rPr lang="en-US" sz="2800" dirty="0" err="1"/>
              <a:t>deporte</a:t>
            </a:r>
            <a:endParaRPr lang="en-US" sz="2800" dirty="0"/>
          </a:p>
          <a:p>
            <a:r>
              <a:rPr lang="en-US" sz="2800" dirty="0" err="1"/>
              <a:t>Levantar</a:t>
            </a:r>
            <a:r>
              <a:rPr lang="en-US" sz="2800" dirty="0"/>
              <a:t> </a:t>
            </a:r>
            <a:r>
              <a:rPr lang="en-US" sz="2800" dirty="0" err="1"/>
              <a:t>pesas</a:t>
            </a:r>
            <a:endParaRPr lang="en-US" sz="2800" dirty="0"/>
          </a:p>
          <a:p>
            <a:r>
              <a:rPr lang="en-US" sz="2800" dirty="0" err="1"/>
              <a:t>Acampar</a:t>
            </a:r>
            <a:endParaRPr lang="en-US" sz="2800" dirty="0"/>
          </a:p>
          <a:p>
            <a:r>
              <a:rPr lang="en-US" sz="2800" dirty="0" err="1"/>
              <a:t>Jugar</a:t>
            </a:r>
            <a:r>
              <a:rPr lang="en-US" sz="2800" dirty="0"/>
              <a:t> a </a:t>
            </a:r>
            <a:r>
              <a:rPr lang="en-US" sz="2800" dirty="0" err="1"/>
              <a:t>los</a:t>
            </a:r>
            <a:r>
              <a:rPr lang="en-US" sz="2800" dirty="0"/>
              <a:t> bolos</a:t>
            </a:r>
          </a:p>
          <a:p>
            <a:r>
              <a:rPr lang="en-US" sz="2800" dirty="0" err="1"/>
              <a:t>Jugar</a:t>
            </a:r>
            <a:r>
              <a:rPr lang="en-US" sz="2800" dirty="0"/>
              <a:t> </a:t>
            </a:r>
            <a:r>
              <a:rPr lang="en-US" sz="2800" dirty="0" err="1"/>
              <a:t>juegos</a:t>
            </a:r>
            <a:r>
              <a:rPr lang="en-US" sz="2800" dirty="0"/>
              <a:t> de mesa</a:t>
            </a:r>
          </a:p>
          <a:p>
            <a:r>
              <a:rPr lang="en-US" sz="2800" dirty="0" err="1"/>
              <a:t>Tomar</a:t>
            </a:r>
            <a:r>
              <a:rPr lang="en-US" sz="2800" dirty="0"/>
              <a:t> </a:t>
            </a:r>
            <a:r>
              <a:rPr lang="en-US" sz="2800" dirty="0" err="1"/>
              <a:t>lecciones</a:t>
            </a:r>
            <a:r>
              <a:rPr lang="en-US" sz="2800" dirty="0"/>
              <a:t> de piano</a:t>
            </a:r>
          </a:p>
          <a:p>
            <a:r>
              <a:rPr lang="en-US" sz="2800" dirty="0" err="1"/>
              <a:t>Dibujar</a:t>
            </a:r>
            <a:r>
              <a:rPr lang="en-US" sz="2800" dirty="0"/>
              <a:t> / </a:t>
            </a:r>
            <a:r>
              <a:rPr lang="en-US" sz="2800" dirty="0" err="1"/>
              <a:t>Pintar</a:t>
            </a:r>
            <a:endParaRPr lang="en-US" sz="2800" dirty="0"/>
          </a:p>
          <a:p>
            <a:r>
              <a:rPr lang="en-US" sz="2800" dirty="0" err="1"/>
              <a:t>Dormir</a:t>
            </a:r>
            <a:endParaRPr lang="en-US" sz="2800" dirty="0"/>
          </a:p>
          <a:p>
            <a:r>
              <a:rPr lang="en-US" sz="2800" dirty="0"/>
              <a:t>Ser </a:t>
            </a:r>
            <a:r>
              <a:rPr lang="en-US" sz="2800" dirty="0" err="1"/>
              <a:t>miembro</a:t>
            </a:r>
            <a:r>
              <a:rPr lang="en-US" sz="2800" dirty="0"/>
              <a:t> de un club</a:t>
            </a:r>
          </a:p>
          <a:p>
            <a:r>
              <a:rPr lang="en-US" sz="2800" dirty="0" err="1"/>
              <a:t>Cantar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un </a:t>
            </a:r>
            <a:r>
              <a:rPr lang="en-US" sz="2800" dirty="0" err="1"/>
              <a:t>coro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1EA30C-64D3-493B-851C-03546727038B}"/>
              </a:ext>
            </a:extLst>
          </p:cNvPr>
          <p:cNvSpPr txBox="1"/>
          <p:nvPr/>
        </p:nvSpPr>
        <p:spPr>
          <a:xfrm>
            <a:off x="1251678" y="1981200"/>
            <a:ext cx="22916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How often do you do these activities?  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1 is the most frequent. 10 is the least.</a:t>
            </a:r>
          </a:p>
        </p:txBody>
      </p:sp>
    </p:spTree>
    <p:extLst>
      <p:ext uri="{BB962C8B-B14F-4D97-AF65-F5344CB8AC3E}">
        <p14:creationId xmlns:p14="http://schemas.microsoft.com/office/powerpoint/2010/main" val="365947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Right 1">
            <a:extLst>
              <a:ext uri="{FF2B5EF4-FFF2-40B4-BE49-F238E27FC236}">
                <a16:creationId xmlns:a16="http://schemas.microsoft.com/office/drawing/2014/main" id="{F13959E3-5CA8-40D9-80D2-BABA837DA3A5}"/>
              </a:ext>
            </a:extLst>
          </p:cNvPr>
          <p:cNvSpPr/>
          <p:nvPr/>
        </p:nvSpPr>
        <p:spPr>
          <a:xfrm>
            <a:off x="1476373" y="2486025"/>
            <a:ext cx="9934575" cy="723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9740F6-8354-4FEC-87E1-B1A88375B59D}"/>
              </a:ext>
            </a:extLst>
          </p:cNvPr>
          <p:cNvSpPr txBox="1"/>
          <p:nvPr/>
        </p:nvSpPr>
        <p:spPr>
          <a:xfrm>
            <a:off x="1585912" y="2088118"/>
            <a:ext cx="9229725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/>
              <a:t>Nunca</a:t>
            </a:r>
            <a:r>
              <a:rPr lang="en-US" sz="2500" dirty="0"/>
              <a:t>				A </a:t>
            </a:r>
            <a:r>
              <a:rPr lang="en-US" sz="2500" dirty="0" err="1"/>
              <a:t>veces</a:t>
            </a:r>
            <a:r>
              <a:rPr lang="en-US" sz="2500" dirty="0"/>
              <a:t>				</a:t>
            </a:r>
            <a:r>
              <a:rPr lang="en-US" sz="2500" dirty="0" err="1"/>
              <a:t>Mucho</a:t>
            </a:r>
            <a:r>
              <a:rPr lang="en-US" sz="2500" dirty="0"/>
              <a:t>					</a:t>
            </a:r>
            <a:r>
              <a:rPr lang="en-US" sz="2500" dirty="0" err="1"/>
              <a:t>Siempre</a:t>
            </a:r>
            <a:endParaRPr lang="en-US" sz="25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C4B840-591F-435A-9889-770AF15D550A}"/>
              </a:ext>
            </a:extLst>
          </p:cNvPr>
          <p:cNvSpPr txBox="1"/>
          <p:nvPr/>
        </p:nvSpPr>
        <p:spPr>
          <a:xfrm>
            <a:off x="1657350" y="533400"/>
            <a:ext cx="908685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dirty="0"/>
              <a:t>I’m going to call out an activity.  Decide how often you do that activity.  In your notes, draw this diagram and list the activities in the appropriate column.</a:t>
            </a:r>
          </a:p>
        </p:txBody>
      </p:sp>
    </p:spTree>
    <p:extLst>
      <p:ext uri="{BB962C8B-B14F-4D97-AF65-F5344CB8AC3E}">
        <p14:creationId xmlns:p14="http://schemas.microsoft.com/office/powerpoint/2010/main" val="1739505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6F160-D173-44EB-8AE0-AE360FECE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200025"/>
            <a:ext cx="9601200" cy="1485900"/>
          </a:xfrm>
        </p:spPr>
        <p:txBody>
          <a:bodyPr/>
          <a:lstStyle/>
          <a:p>
            <a:r>
              <a:rPr lang="en-US" dirty="0"/>
              <a:t>¿</a:t>
            </a:r>
            <a:r>
              <a:rPr lang="en-US" dirty="0" err="1"/>
              <a:t>Quién</a:t>
            </a:r>
            <a:r>
              <a:rPr lang="en-US" dirty="0"/>
              <a:t> 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71FB4-6B06-4C88-870A-FD03036BD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3475" y="1047750"/>
            <a:ext cx="10553700" cy="5143500"/>
          </a:xfrm>
        </p:spPr>
        <p:txBody>
          <a:bodyPr>
            <a:normAutofit fontScale="92500"/>
          </a:bodyPr>
          <a:lstStyle/>
          <a:p>
            <a:r>
              <a:rPr lang="es-ES_tradnl" sz="2600" dirty="0"/>
              <a:t>Ex: Enseña a los estudiantes en la escuela.</a:t>
            </a:r>
          </a:p>
          <a:p>
            <a:pPr lvl="1"/>
            <a:r>
              <a:rPr lang="es-ES_tradnl" sz="2600" dirty="0"/>
              <a:t>Profesor / Profesora</a:t>
            </a:r>
          </a:p>
          <a:p>
            <a:pPr marL="457200" lvl="1" indent="0">
              <a:buNone/>
            </a:pPr>
            <a:endParaRPr lang="es-ES_tradnl" sz="2600" dirty="0"/>
          </a:p>
          <a:p>
            <a:r>
              <a:rPr lang="es-ES_tradnl" sz="2600" dirty="0"/>
              <a:t>1. La actividad de dormir en el campo, no en la casa.</a:t>
            </a:r>
          </a:p>
          <a:p>
            <a:r>
              <a:rPr lang="es-ES_tradnl" sz="2600" dirty="0"/>
              <a:t>2. La persona que toca un instrumento en la orquesta o en una banda.</a:t>
            </a:r>
          </a:p>
          <a:p>
            <a:r>
              <a:rPr lang="es-ES_tradnl" sz="2600" dirty="0"/>
              <a:t>3. El </a:t>
            </a:r>
            <a:r>
              <a:rPr lang="es-ES_tradnl" sz="2600" dirty="0" err="1"/>
              <a:t>groupo</a:t>
            </a:r>
            <a:r>
              <a:rPr lang="es-ES_tradnl" sz="2600" dirty="0"/>
              <a:t> de personas que cantan.</a:t>
            </a:r>
          </a:p>
          <a:p>
            <a:r>
              <a:rPr lang="es-ES_tradnl" sz="2600" dirty="0"/>
              <a:t>4. La actividad que haces en el gimnasio para ser fuerte.</a:t>
            </a:r>
          </a:p>
          <a:p>
            <a:r>
              <a:rPr lang="es-ES_tradnl" sz="2600" dirty="0"/>
              <a:t>5. Apoya </a:t>
            </a:r>
            <a:r>
              <a:rPr lang="es-ES_tradnl" sz="2600" i="1" dirty="0"/>
              <a:t>(He/</a:t>
            </a:r>
            <a:r>
              <a:rPr lang="es-ES_tradnl" sz="2600" i="1" dirty="0" err="1"/>
              <a:t>She</a:t>
            </a:r>
            <a:r>
              <a:rPr lang="es-ES_tradnl" sz="2600" i="1" dirty="0"/>
              <a:t> </a:t>
            </a:r>
            <a:r>
              <a:rPr lang="es-ES_tradnl" sz="2600" i="1" dirty="0" err="1"/>
              <a:t>Supports</a:t>
            </a:r>
            <a:r>
              <a:rPr lang="es-ES_tradnl" sz="2600" i="1" dirty="0"/>
              <a:t>) </a:t>
            </a:r>
            <a:r>
              <a:rPr lang="es-ES_tradnl" sz="2600" dirty="0"/>
              <a:t>a los equipos deportivos.  A veces baila y hace gimnasia también. </a:t>
            </a:r>
          </a:p>
          <a:p>
            <a:r>
              <a:rPr lang="es-ES_tradnl" sz="2600" dirty="0"/>
              <a:t>6. La actividad que hace una persona cuando prepara para una audición.</a:t>
            </a:r>
          </a:p>
          <a:p>
            <a:r>
              <a:rPr lang="es-ES_tradnl" sz="2600" dirty="0"/>
              <a:t>7. A dónde va un jugador cuando prepara para un partido.</a:t>
            </a:r>
          </a:p>
          <a:p>
            <a:endParaRPr lang="es-ES_tradnl" sz="2500" dirty="0"/>
          </a:p>
        </p:txBody>
      </p:sp>
    </p:spTree>
    <p:extLst>
      <p:ext uri="{BB962C8B-B14F-4D97-AF65-F5344CB8AC3E}">
        <p14:creationId xmlns:p14="http://schemas.microsoft.com/office/powerpoint/2010/main" val="891004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CA73D-6F27-4672-B12B-09CB3BC56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8325" y="1371600"/>
            <a:ext cx="9601200" cy="2057400"/>
          </a:xfrm>
        </p:spPr>
        <p:txBody>
          <a:bodyPr/>
          <a:lstStyle/>
          <a:p>
            <a:r>
              <a:rPr lang="en-US" dirty="0"/>
              <a:t>Dime uno……</a:t>
            </a:r>
            <a:br>
              <a:rPr lang="en-US" dirty="0"/>
            </a:br>
            <a:br>
              <a:rPr lang="en-US" dirty="0"/>
            </a:br>
            <a:r>
              <a:rPr lang="en-US" dirty="0"/>
              <a:t>¿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actividades</a:t>
            </a:r>
            <a:r>
              <a:rPr lang="en-US" dirty="0"/>
              <a:t> </a:t>
            </a:r>
            <a:r>
              <a:rPr lang="en-US" dirty="0" err="1"/>
              <a:t>participas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63740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CA73D-6F27-4672-B12B-09CB3BC56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8325" y="1371600"/>
            <a:ext cx="9601200" cy="2057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/>
              <a:t>Actividades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1B-A</a:t>
            </a:r>
            <a:br>
              <a:rPr lang="en-US" dirty="0"/>
            </a:br>
            <a:r>
              <a:rPr lang="en-US" dirty="0"/>
              <a:t>P-4 – Part A only</a:t>
            </a:r>
            <a:br>
              <a:rPr lang="en-US" dirty="0"/>
            </a:br>
            <a:br>
              <a:rPr lang="en-US" dirty="0"/>
            </a:br>
            <a:r>
              <a:rPr lang="en-US" dirty="0" err="1"/>
              <a:t>Escuchar</a:t>
            </a:r>
            <a:r>
              <a:rPr lang="en-US" dirty="0"/>
              <a:t> – </a:t>
            </a:r>
            <a:r>
              <a:rPr lang="en-US" dirty="0" err="1"/>
              <a:t>Actividad</a:t>
            </a:r>
            <a:r>
              <a:rPr lang="en-US" dirty="0"/>
              <a:t> 8</a:t>
            </a:r>
          </a:p>
        </p:txBody>
      </p:sp>
    </p:spTree>
    <p:extLst>
      <p:ext uri="{BB962C8B-B14F-4D97-AF65-F5344CB8AC3E}">
        <p14:creationId xmlns:p14="http://schemas.microsoft.com/office/powerpoint/2010/main" val="379922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5F4C3D25-AD63-4F29-AE1F-EB8E361CA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4925" y="228600"/>
            <a:ext cx="9991725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dirty="0"/>
              <a:t>Present Tense Verbs</a:t>
            </a:r>
            <a:br>
              <a:rPr lang="en-US" altLang="en-US" dirty="0"/>
            </a:br>
            <a:r>
              <a:rPr lang="en-US" altLang="en-US" sz="3100" dirty="0"/>
              <a:t>Remember to use the subject to determine the new ending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79E2D-98B0-4EEC-A113-B1E191D3D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984" y="1901084"/>
            <a:ext cx="2286000" cy="4525962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sz="3200" dirty="0"/>
              <a:t>AR VERBS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sz="3200" dirty="0"/>
              <a:t>o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sz="3200" dirty="0"/>
              <a:t>as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sz="3200" dirty="0"/>
              <a:t>a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sz="3200" dirty="0" err="1"/>
              <a:t>amos</a:t>
            </a:r>
            <a:endParaRPr lang="en-US" sz="3200" dirty="0"/>
          </a:p>
          <a:p>
            <a:pPr>
              <a:buFont typeface="Calibri" pitchFamily="34" charset="0"/>
              <a:buChar char="—"/>
              <a:defRPr/>
            </a:pPr>
            <a:r>
              <a:rPr lang="en-US" sz="3200" dirty="0" err="1"/>
              <a:t>áis</a:t>
            </a:r>
            <a:r>
              <a:rPr lang="en-US" sz="3200" dirty="0"/>
              <a:t> 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sz="3200" dirty="0"/>
              <a:t>an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E00571C-74B6-4336-9CD6-74A5AEC7D16D}"/>
              </a:ext>
            </a:extLst>
          </p:cNvPr>
          <p:cNvSpPr txBox="1">
            <a:spLocks/>
          </p:cNvSpPr>
          <p:nvPr/>
        </p:nvSpPr>
        <p:spPr>
          <a:xfrm>
            <a:off x="5434317" y="1901084"/>
            <a:ext cx="2286000" cy="45259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ER VERBS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dirty="0">
                <a:solidFill>
                  <a:srgbClr val="FF0000"/>
                </a:solidFill>
              </a:rPr>
              <a:t>o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dirty="0" err="1">
                <a:solidFill>
                  <a:srgbClr val="FF0000"/>
                </a:solidFill>
              </a:rPr>
              <a:t>es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Calibri" pitchFamily="34" charset="0"/>
              <a:buChar char="—"/>
              <a:defRPr/>
            </a:pPr>
            <a:r>
              <a:rPr lang="en-US" dirty="0">
                <a:solidFill>
                  <a:srgbClr val="FF0000"/>
                </a:solidFill>
              </a:rPr>
              <a:t>e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dirty="0" err="1">
                <a:solidFill>
                  <a:srgbClr val="FF0000"/>
                </a:solidFill>
              </a:rPr>
              <a:t>emos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Calibri" pitchFamily="34" charset="0"/>
              <a:buChar char="—"/>
              <a:defRPr/>
            </a:pPr>
            <a:r>
              <a:rPr lang="en-US" dirty="0" err="1">
                <a:solidFill>
                  <a:srgbClr val="FF0000"/>
                </a:solidFill>
              </a:rPr>
              <a:t>éis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dirty="0">
                <a:solidFill>
                  <a:srgbClr val="FF0000"/>
                </a:solidFill>
              </a:rPr>
              <a:t>en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8B6D48F-FD16-42A8-AAAF-AF7FCC4959EF}"/>
              </a:ext>
            </a:extLst>
          </p:cNvPr>
          <p:cNvSpPr txBox="1">
            <a:spLocks/>
          </p:cNvSpPr>
          <p:nvPr/>
        </p:nvSpPr>
        <p:spPr>
          <a:xfrm>
            <a:off x="9010650" y="1903042"/>
            <a:ext cx="2286000" cy="45259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IR VERBS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dirty="0">
                <a:solidFill>
                  <a:srgbClr val="0070C0"/>
                </a:solidFill>
              </a:rPr>
              <a:t>o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dirty="0" err="1">
                <a:solidFill>
                  <a:srgbClr val="0070C0"/>
                </a:solidFill>
              </a:rPr>
              <a:t>es</a:t>
            </a:r>
            <a:endParaRPr lang="en-US" dirty="0">
              <a:solidFill>
                <a:srgbClr val="0070C0"/>
              </a:solidFill>
            </a:endParaRPr>
          </a:p>
          <a:p>
            <a:pPr>
              <a:buFont typeface="Calibri" pitchFamily="34" charset="0"/>
              <a:buChar char="—"/>
              <a:defRPr/>
            </a:pPr>
            <a:r>
              <a:rPr lang="en-US" dirty="0">
                <a:solidFill>
                  <a:srgbClr val="0070C0"/>
                </a:solidFill>
              </a:rPr>
              <a:t>e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dirty="0" err="1">
                <a:solidFill>
                  <a:srgbClr val="0070C0"/>
                </a:solidFill>
              </a:rPr>
              <a:t>imos</a:t>
            </a:r>
            <a:endParaRPr lang="en-US" dirty="0">
              <a:solidFill>
                <a:srgbClr val="0070C0"/>
              </a:solidFill>
            </a:endParaRPr>
          </a:p>
          <a:p>
            <a:pPr>
              <a:buFont typeface="Calibri" pitchFamily="34" charset="0"/>
              <a:buChar char="—"/>
              <a:defRPr/>
            </a:pPr>
            <a:r>
              <a:rPr lang="en-US" dirty="0" err="1">
                <a:solidFill>
                  <a:srgbClr val="0070C0"/>
                </a:solidFill>
              </a:rPr>
              <a:t>ís</a:t>
            </a:r>
            <a:r>
              <a:rPr lang="en-US" dirty="0">
                <a:solidFill>
                  <a:srgbClr val="0070C0"/>
                </a:solidFill>
              </a:rPr>
              <a:t> </a:t>
            </a:r>
          </a:p>
          <a:p>
            <a:pPr>
              <a:buFont typeface="Calibri" pitchFamily="34" charset="0"/>
              <a:buChar char="—"/>
              <a:defRPr/>
            </a:pPr>
            <a:r>
              <a:rPr lang="en-US" dirty="0">
                <a:solidFill>
                  <a:srgbClr val="0070C0"/>
                </a:solidFill>
              </a:rPr>
              <a:t>en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a762066-1cb3-483f-8532-27e6e46aeb58">
      <Terms xmlns="http://schemas.microsoft.com/office/infopath/2007/PartnerControls"/>
    </lcf76f155ced4ddcb4097134ff3c332f>
    <TaxCatchAll xmlns="963237e8-d506-462c-8b0b-f8889124118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CBABEF636B9A40B15DE2ECE1CB036B" ma:contentTypeVersion="17" ma:contentTypeDescription="Create a new document." ma:contentTypeScope="" ma:versionID="f3a95ac92cee1b3afb8708d1c917ed94">
  <xsd:schema xmlns:xsd="http://www.w3.org/2001/XMLSchema" xmlns:xs="http://www.w3.org/2001/XMLSchema" xmlns:p="http://schemas.microsoft.com/office/2006/metadata/properties" xmlns:ns2="ca762066-1cb3-483f-8532-27e6e46aeb58" xmlns:ns3="963237e8-d506-462c-8b0b-f8889124118b" targetNamespace="http://schemas.microsoft.com/office/2006/metadata/properties" ma:root="true" ma:fieldsID="1716cf9884454262b519a1cf55c23972" ns2:_="" ns3:_="">
    <xsd:import namespace="ca762066-1cb3-483f-8532-27e6e46aeb58"/>
    <xsd:import namespace="963237e8-d506-462c-8b0b-f888912411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762066-1cb3-483f-8532-27e6e46aeb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2358ff1-2e0e-433d-bfb0-121866fdb5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3237e8-d506-462c-8b0b-f8889124118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bca3639-9479-4c6c-a7d3-0668ae4e2674}" ma:internalName="TaxCatchAll" ma:showField="CatchAllData" ma:web="963237e8-d506-462c-8b0b-f888912411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64CFD6-E4BA-464E-A7EB-DB8029CCE2B5}">
  <ds:schemaRefs>
    <ds:schemaRef ds:uri="http://purl.org/dc/elements/1.1/"/>
    <ds:schemaRef ds:uri="http://purl.org/dc/terms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ca762066-1cb3-483f-8532-27e6e46aeb58"/>
    <ds:schemaRef ds:uri="http://schemas.microsoft.com/office/2006/metadata/properties"/>
    <ds:schemaRef ds:uri="http://purl.org/dc/dcmitype/"/>
    <ds:schemaRef ds:uri="43dd8ca5-5978-4cb9-92b4-7675e82103fc"/>
    <ds:schemaRef ds:uri="48930964-4bf5-4ac7-aabc-3b671be476d0"/>
    <ds:schemaRef ds:uri="963237e8-d506-462c-8b0b-f8889124118b"/>
  </ds:schemaRefs>
</ds:datastoreItem>
</file>

<file path=customXml/itemProps2.xml><?xml version="1.0" encoding="utf-8"?>
<ds:datastoreItem xmlns:ds="http://schemas.openxmlformats.org/officeDocument/2006/customXml" ds:itemID="{58F573C8-E37D-45D0-85F4-9C18FC2D9B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762066-1cb3-483f-8532-27e6e46aeb58"/>
    <ds:schemaRef ds:uri="963237e8-d506-462c-8b0b-f888912411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9628A91-8725-45E4-B4EE-50290FFC86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374</TotalTime>
  <Words>294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Franklin Gothic Book</vt:lpstr>
      <vt:lpstr>Crop</vt:lpstr>
      <vt:lpstr>Vocabulario nuevo</vt:lpstr>
      <vt:lpstr>Pon en orden de frecuencia…….1-10 </vt:lpstr>
      <vt:lpstr>PowerPoint Presentation</vt:lpstr>
      <vt:lpstr>¿Quién es?</vt:lpstr>
      <vt:lpstr>Dime uno……  ¿En qué actividades participas?</vt:lpstr>
      <vt:lpstr>Actividades  1B-A P-4 – Part A only  Escuchar – Actividad 8</vt:lpstr>
      <vt:lpstr>Present Tense Verbs Remember to use the subject to determine the new ending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mi tiempo libre</dc:title>
  <dc:creator>Aaren Erwin</dc:creator>
  <cp:lastModifiedBy>Aaren Erwin</cp:lastModifiedBy>
  <cp:revision>11</cp:revision>
  <dcterms:created xsi:type="dcterms:W3CDTF">2020-10-05T01:33:28Z</dcterms:created>
  <dcterms:modified xsi:type="dcterms:W3CDTF">2023-09-12T16:41:45Z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0x0101000DCBABEF636B9A40B15DE2ECE1CB036B</vt:lpwstr>
  </property>
  <property fmtid="{D5CDD505-2E9C-101B-9397-08002B2CF9AE}" pid="3" name="MediaServiceImageTags">
    <vt:lpwstr/>
  </property>
</Properties>
</file>