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274" r:id="rId6"/>
    <p:sldId id="289" r:id="rId7"/>
    <p:sldId id="256" r:id="rId8"/>
    <p:sldId id="285" r:id="rId9"/>
    <p:sldId id="257" r:id="rId10"/>
    <p:sldId id="286" r:id="rId11"/>
    <p:sldId id="288"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erssis Ambert-Prieto" userId="S::kierssis.ambert-prieto@cobbk12.org::7bd07f02-8f74-4444-8cbd-0077a2efaa39" providerId="AD" clId="Web-{AA740DD2-9542-A344-182E-3B93DF311C60}"/>
    <pc:docChg chg="modSld">
      <pc:chgData name="Kierssis Ambert-Prieto" userId="S::kierssis.ambert-prieto@cobbk12.org::7bd07f02-8f74-4444-8cbd-0077a2efaa39" providerId="AD" clId="Web-{AA740DD2-9542-A344-182E-3B93DF311C60}" dt="2023-02-13T02:14:52.806" v="2" actId="20577"/>
      <pc:docMkLst>
        <pc:docMk/>
      </pc:docMkLst>
      <pc:sldChg chg="modSp">
        <pc:chgData name="Kierssis Ambert-Prieto" userId="S::kierssis.ambert-prieto@cobbk12.org::7bd07f02-8f74-4444-8cbd-0077a2efaa39" providerId="AD" clId="Web-{AA740DD2-9542-A344-182E-3B93DF311C60}" dt="2023-02-13T02:14:52.806" v="2" actId="20577"/>
        <pc:sldMkLst>
          <pc:docMk/>
          <pc:sldMk cId="1754066594" sldId="256"/>
        </pc:sldMkLst>
        <pc:spChg chg="mod">
          <ac:chgData name="Kierssis Ambert-Prieto" userId="S::kierssis.ambert-prieto@cobbk12.org::7bd07f02-8f74-4444-8cbd-0077a2efaa39" providerId="AD" clId="Web-{AA740DD2-9542-A344-182E-3B93DF311C60}" dt="2023-02-13T02:14:52.806" v="2" actId="20577"/>
          <ac:spMkLst>
            <pc:docMk/>
            <pc:sldMk cId="1754066594" sldId="256"/>
            <ac:spMk id="2" creationId="{1CD40B85-526C-49D8-80A1-C5C76555213F}"/>
          </ac:spMkLst>
        </pc:spChg>
      </pc:sldChg>
    </pc:docChg>
  </pc:docChgLst>
  <pc:docChgLst>
    <pc:chgData name="Ana Dominguez" userId="afd214f4-5c4e-4481-8d51-30123e838a71" providerId="ADAL" clId="{DC861E96-4D3F-4CF5-8277-F1BE0B0C6CC7}"/>
    <pc:docChg chg="addSld delSld">
      <pc:chgData name="Ana Dominguez" userId="afd214f4-5c4e-4481-8d51-30123e838a71" providerId="ADAL" clId="{DC861E96-4D3F-4CF5-8277-F1BE0B0C6CC7}" dt="2023-02-09T21:45:36.483" v="1" actId="2696"/>
      <pc:docMkLst>
        <pc:docMk/>
      </pc:docMkLst>
      <pc:sldChg chg="new del">
        <pc:chgData name="Ana Dominguez" userId="afd214f4-5c4e-4481-8d51-30123e838a71" providerId="ADAL" clId="{DC861E96-4D3F-4CF5-8277-F1BE0B0C6CC7}" dt="2023-02-09T21:45:36.483" v="1" actId="2696"/>
        <pc:sldMkLst>
          <pc:docMk/>
          <pc:sldMk cId="3594439698" sldId="289"/>
        </pc:sldMkLst>
      </pc:sldChg>
    </pc:docChg>
  </pc:docChgLst>
  <pc:docChgLst>
    <pc:chgData name="Kierssis Ambert-Prieto" userId="S::kierssis.ambert-prieto@cobbk12.org::7bd07f02-8f74-4444-8cbd-0077a2efaa39" providerId="AD" clId="Web-{3FC06DC5-0F8F-A66D-DD7F-C46C5841BD07}"/>
    <pc:docChg chg="modSld">
      <pc:chgData name="Kierssis Ambert-Prieto" userId="S::kierssis.ambert-prieto@cobbk12.org::7bd07f02-8f74-4444-8cbd-0077a2efaa39" providerId="AD" clId="Web-{3FC06DC5-0F8F-A66D-DD7F-C46C5841BD07}" dt="2023-08-28T16:30:56.930" v="15" actId="14100"/>
      <pc:docMkLst>
        <pc:docMk/>
      </pc:docMkLst>
      <pc:sldChg chg="modSp">
        <pc:chgData name="Kierssis Ambert-Prieto" userId="S::kierssis.ambert-prieto@cobbk12.org::7bd07f02-8f74-4444-8cbd-0077a2efaa39" providerId="AD" clId="Web-{3FC06DC5-0F8F-A66D-DD7F-C46C5841BD07}" dt="2023-08-28T16:30:56.930" v="15" actId="14100"/>
        <pc:sldMkLst>
          <pc:docMk/>
          <pc:sldMk cId="3814658996" sldId="257"/>
        </pc:sldMkLst>
        <pc:spChg chg="mod">
          <ac:chgData name="Kierssis Ambert-Prieto" userId="S::kierssis.ambert-prieto@cobbk12.org::7bd07f02-8f74-4444-8cbd-0077a2efaa39" providerId="AD" clId="Web-{3FC06DC5-0F8F-A66D-DD7F-C46C5841BD07}" dt="2023-08-28T16:30:56.930" v="15" actId="14100"/>
          <ac:spMkLst>
            <pc:docMk/>
            <pc:sldMk cId="3814658996" sldId="257"/>
            <ac:spMk id="8" creationId="{134E8317-D6BA-4E30-B604-57059A5AE7BD}"/>
          </ac:spMkLst>
        </pc:spChg>
      </pc:sldChg>
      <pc:sldChg chg="modSp">
        <pc:chgData name="Kierssis Ambert-Prieto" userId="S::kierssis.ambert-prieto@cobbk12.org::7bd07f02-8f74-4444-8cbd-0077a2efaa39" providerId="AD" clId="Web-{3FC06DC5-0F8F-A66D-DD7F-C46C5841BD07}" dt="2023-08-28T16:30:17.835" v="11" actId="14100"/>
        <pc:sldMkLst>
          <pc:docMk/>
          <pc:sldMk cId="2384774933" sldId="285"/>
        </pc:sldMkLst>
        <pc:spChg chg="mod">
          <ac:chgData name="Kierssis Ambert-Prieto" userId="S::kierssis.ambert-prieto@cobbk12.org::7bd07f02-8f74-4444-8cbd-0077a2efaa39" providerId="AD" clId="Web-{3FC06DC5-0F8F-A66D-DD7F-C46C5841BD07}" dt="2023-08-28T16:30:17.835" v="11" actId="14100"/>
          <ac:spMkLst>
            <pc:docMk/>
            <pc:sldMk cId="2384774933" sldId="285"/>
            <ac:spMk id="2" creationId="{5D60838E-1051-42C9-9C77-F96EA1023E06}"/>
          </ac:spMkLst>
        </pc:spChg>
      </pc:sldChg>
    </pc:docChg>
  </pc:docChgLst>
  <pc:docChgLst>
    <pc:chgData name="Aaren Erwin" userId="8f50f7a6-8367-4c71-929b-52de566c1a5c" providerId="ADAL" clId="{70E8159C-DCAA-4C7B-943A-3CFA76C73F14}"/>
    <pc:docChg chg="custSel addSld delSld modSld sldOrd">
      <pc:chgData name="Aaren Erwin" userId="8f50f7a6-8367-4c71-929b-52de566c1a5c" providerId="ADAL" clId="{70E8159C-DCAA-4C7B-943A-3CFA76C73F14}" dt="2023-08-29T17:46:24.789" v="209"/>
      <pc:docMkLst>
        <pc:docMk/>
      </pc:docMkLst>
      <pc:sldChg chg="modSp mod ord">
        <pc:chgData name="Aaren Erwin" userId="8f50f7a6-8367-4c71-929b-52de566c1a5c" providerId="ADAL" clId="{70E8159C-DCAA-4C7B-943A-3CFA76C73F14}" dt="2023-08-28T12:39:20.901" v="19" actId="20577"/>
        <pc:sldMkLst>
          <pc:docMk/>
          <pc:sldMk cId="1754066594" sldId="256"/>
        </pc:sldMkLst>
        <pc:spChg chg="mod">
          <ac:chgData name="Aaren Erwin" userId="8f50f7a6-8367-4c71-929b-52de566c1a5c" providerId="ADAL" clId="{70E8159C-DCAA-4C7B-943A-3CFA76C73F14}" dt="2023-08-28T12:39:20.901" v="19" actId="20577"/>
          <ac:spMkLst>
            <pc:docMk/>
            <pc:sldMk cId="1754066594" sldId="256"/>
            <ac:spMk id="2" creationId="{1CD40B85-526C-49D8-80A1-C5C76555213F}"/>
          </ac:spMkLst>
        </pc:spChg>
      </pc:sldChg>
      <pc:sldChg chg="del">
        <pc:chgData name="Aaren Erwin" userId="8f50f7a6-8367-4c71-929b-52de566c1a5c" providerId="ADAL" clId="{70E8159C-DCAA-4C7B-943A-3CFA76C73F14}" dt="2023-02-06T19:51:33.171" v="0" actId="47"/>
        <pc:sldMkLst>
          <pc:docMk/>
          <pc:sldMk cId="2500868801" sldId="258"/>
        </pc:sldMkLst>
      </pc:sldChg>
      <pc:sldChg chg="modSp add mod">
        <pc:chgData name="Aaren Erwin" userId="8f50f7a6-8367-4c71-929b-52de566c1a5c" providerId="ADAL" clId="{70E8159C-DCAA-4C7B-943A-3CFA76C73F14}" dt="2023-08-28T12:39:12.276" v="10" actId="255"/>
        <pc:sldMkLst>
          <pc:docMk/>
          <pc:sldMk cId="2839147004" sldId="274"/>
        </pc:sldMkLst>
        <pc:spChg chg="mod">
          <ac:chgData name="Aaren Erwin" userId="8f50f7a6-8367-4c71-929b-52de566c1a5c" providerId="ADAL" clId="{70E8159C-DCAA-4C7B-943A-3CFA76C73F14}" dt="2023-08-28T12:39:12.276" v="10" actId="255"/>
          <ac:spMkLst>
            <pc:docMk/>
            <pc:sldMk cId="2839147004" sldId="274"/>
            <ac:spMk id="3" creationId="{00000000-0000-0000-0000-000000000000}"/>
          </ac:spMkLst>
        </pc:spChg>
      </pc:sldChg>
      <pc:sldChg chg="del">
        <pc:chgData name="Aaren Erwin" userId="8f50f7a6-8367-4c71-929b-52de566c1a5c" providerId="ADAL" clId="{70E8159C-DCAA-4C7B-943A-3CFA76C73F14}" dt="2023-08-28T12:54:52.163" v="207" actId="2696"/>
        <pc:sldMkLst>
          <pc:docMk/>
          <pc:sldMk cId="413192862" sldId="279"/>
        </pc:sldMkLst>
      </pc:sldChg>
      <pc:sldChg chg="add">
        <pc:chgData name="Aaren Erwin" userId="8f50f7a6-8367-4c71-929b-52de566c1a5c" providerId="ADAL" clId="{70E8159C-DCAA-4C7B-943A-3CFA76C73F14}" dt="2023-08-28T12:54:56.648" v="208"/>
        <pc:sldMkLst>
          <pc:docMk/>
          <pc:sldMk cId="3172403029" sldId="279"/>
        </pc:sldMkLst>
      </pc:sldChg>
      <pc:sldChg chg="add">
        <pc:chgData name="Aaren Erwin" userId="8f50f7a6-8367-4c71-929b-52de566c1a5c" providerId="ADAL" clId="{70E8159C-DCAA-4C7B-943A-3CFA76C73F14}" dt="2023-08-29T17:46:24.789" v="209"/>
        <pc:sldMkLst>
          <pc:docMk/>
          <pc:sldMk cId="1229006525" sldId="280"/>
        </pc:sldMkLst>
      </pc:sldChg>
      <pc:sldChg chg="add">
        <pc:chgData name="Aaren Erwin" userId="8f50f7a6-8367-4c71-929b-52de566c1a5c" providerId="ADAL" clId="{70E8159C-DCAA-4C7B-943A-3CFA76C73F14}" dt="2023-08-28T12:39:05.764" v="9"/>
        <pc:sldMkLst>
          <pc:docMk/>
          <pc:sldMk cId="176651409" sldId="281"/>
        </pc:sldMkLst>
      </pc:sldChg>
      <pc:sldChg chg="ord">
        <pc:chgData name="Aaren Erwin" userId="8f50f7a6-8367-4c71-929b-52de566c1a5c" providerId="ADAL" clId="{70E8159C-DCAA-4C7B-943A-3CFA76C73F14}" dt="2023-02-06T19:51:48.567" v="4"/>
        <pc:sldMkLst>
          <pc:docMk/>
          <pc:sldMk cId="2384774933" sldId="285"/>
        </pc:sldMkLst>
      </pc:sldChg>
      <pc:sldChg chg="modSp mod">
        <pc:chgData name="Aaren Erwin" userId="8f50f7a6-8367-4c71-929b-52de566c1a5c" providerId="ADAL" clId="{70E8159C-DCAA-4C7B-943A-3CFA76C73F14}" dt="2023-08-28T12:39:59.025" v="37" actId="20577"/>
        <pc:sldMkLst>
          <pc:docMk/>
          <pc:sldMk cId="3629706422" sldId="286"/>
        </pc:sldMkLst>
        <pc:spChg chg="mod">
          <ac:chgData name="Aaren Erwin" userId="8f50f7a6-8367-4c71-929b-52de566c1a5c" providerId="ADAL" clId="{70E8159C-DCAA-4C7B-943A-3CFA76C73F14}" dt="2023-08-28T12:39:59.025" v="37" actId="20577"/>
          <ac:spMkLst>
            <pc:docMk/>
            <pc:sldMk cId="3629706422" sldId="286"/>
            <ac:spMk id="2" creationId="{689B8F1D-FA97-44FE-92D3-EE7026F7A5B4}"/>
          </ac:spMkLst>
        </pc:spChg>
      </pc:sldChg>
      <pc:sldChg chg="modSp del mod">
        <pc:chgData name="Aaren Erwin" userId="8f50f7a6-8367-4c71-929b-52de566c1a5c" providerId="ADAL" clId="{70E8159C-DCAA-4C7B-943A-3CFA76C73F14}" dt="2023-08-25T20:40:20.545" v="8" actId="47"/>
        <pc:sldMkLst>
          <pc:docMk/>
          <pc:sldMk cId="3294928475" sldId="287"/>
        </pc:sldMkLst>
        <pc:spChg chg="mod">
          <ac:chgData name="Aaren Erwin" userId="8f50f7a6-8367-4c71-929b-52de566c1a5c" providerId="ADAL" clId="{70E8159C-DCAA-4C7B-943A-3CFA76C73F14}" dt="2023-02-06T19:52:15.070" v="7" actId="20577"/>
          <ac:spMkLst>
            <pc:docMk/>
            <pc:sldMk cId="3294928475" sldId="287"/>
            <ac:spMk id="5" creationId="{AB8D233D-5A75-47E2-8073-A8BB14E7A1A6}"/>
          </ac:spMkLst>
        </pc:spChg>
      </pc:sldChg>
      <pc:sldChg chg="modSp mod">
        <pc:chgData name="Aaren Erwin" userId="8f50f7a6-8367-4c71-929b-52de566c1a5c" providerId="ADAL" clId="{70E8159C-DCAA-4C7B-943A-3CFA76C73F14}" dt="2023-08-28T12:42:12.700" v="206" actId="14100"/>
        <pc:sldMkLst>
          <pc:docMk/>
          <pc:sldMk cId="0" sldId="288"/>
        </pc:sldMkLst>
        <pc:spChg chg="mod">
          <ac:chgData name="Aaren Erwin" userId="8f50f7a6-8367-4c71-929b-52de566c1a5c" providerId="ADAL" clId="{70E8159C-DCAA-4C7B-943A-3CFA76C73F14}" dt="2023-08-28T12:42:12.700" v="206" actId="14100"/>
          <ac:spMkLst>
            <pc:docMk/>
            <pc:sldMk cId="0" sldId="28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8/29/2023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8/29/2023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8/29/2023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8/29/2023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DC057-4ECF-4F52-A9C4-5E1C679CE4AB}"/>
              </a:ext>
            </a:extLst>
          </p:cNvPr>
          <p:cNvSpPr>
            <a:spLocks noGrp="1"/>
          </p:cNvSpPr>
          <p:nvPr>
            <p:ph type="title"/>
          </p:nvPr>
        </p:nvSpPr>
        <p:spPr/>
        <p:txBody>
          <a:bodyPr/>
          <a:lstStyle/>
          <a:p>
            <a:r>
              <a:rPr lang="en-US"/>
              <a:t>Tener que – Have to</a:t>
            </a:r>
          </a:p>
        </p:txBody>
      </p:sp>
      <p:graphicFrame>
        <p:nvGraphicFramePr>
          <p:cNvPr id="4" name="Table 4">
            <a:extLst>
              <a:ext uri="{FF2B5EF4-FFF2-40B4-BE49-F238E27FC236}">
                <a16:creationId xmlns:a16="http://schemas.microsoft.com/office/drawing/2014/main" id="{6B47312F-C7CB-4D06-9D6E-F616294E1E1A}"/>
              </a:ext>
            </a:extLst>
          </p:cNvPr>
          <p:cNvGraphicFramePr>
            <a:graphicFrameLocks noGrp="1"/>
          </p:cNvGraphicFramePr>
          <p:nvPr>
            <p:ph idx="1"/>
          </p:nvPr>
        </p:nvGraphicFramePr>
        <p:xfrm>
          <a:off x="1981200" y="1600200"/>
          <a:ext cx="8229600" cy="1737360"/>
        </p:xfrm>
        <a:graphic>
          <a:graphicData uri="http://schemas.openxmlformats.org/drawingml/2006/table">
            <a:tbl>
              <a:tblPr firstRow="1" bandRow="1">
                <a:tableStyleId>{69CF1AB2-1976-4502-BF36-3FF5EA218861}</a:tableStyleId>
              </a:tblPr>
              <a:tblGrid>
                <a:gridCol w="4114800">
                  <a:extLst>
                    <a:ext uri="{9D8B030D-6E8A-4147-A177-3AD203B41FA5}">
                      <a16:colId xmlns:a16="http://schemas.microsoft.com/office/drawing/2014/main" val="351975200"/>
                    </a:ext>
                  </a:extLst>
                </a:gridCol>
                <a:gridCol w="4114800">
                  <a:extLst>
                    <a:ext uri="{9D8B030D-6E8A-4147-A177-3AD203B41FA5}">
                      <a16:colId xmlns:a16="http://schemas.microsoft.com/office/drawing/2014/main" val="2344186045"/>
                    </a:ext>
                  </a:extLst>
                </a:gridCol>
              </a:tblGrid>
              <a:tr h="370840">
                <a:tc>
                  <a:txBody>
                    <a:bodyPr/>
                    <a:lstStyle/>
                    <a:p>
                      <a:pPr algn="ctr"/>
                      <a:r>
                        <a:rPr lang="en-US" sz="3200" b="1">
                          <a:latin typeface="Georgia" panose="02040502050405020303" pitchFamily="18" charset="0"/>
                        </a:rPr>
                        <a:t>Tengo que</a:t>
                      </a:r>
                    </a:p>
                  </a:txBody>
                  <a:tcPr/>
                </a:tc>
                <a:tc>
                  <a:txBody>
                    <a:bodyPr/>
                    <a:lstStyle/>
                    <a:p>
                      <a:pPr algn="ctr"/>
                      <a:r>
                        <a:rPr lang="en-US" sz="3200" b="1" err="1">
                          <a:latin typeface="Georgia" panose="02040502050405020303" pitchFamily="18" charset="0"/>
                        </a:rPr>
                        <a:t>Tenemos</a:t>
                      </a:r>
                      <a:r>
                        <a:rPr lang="en-US" sz="3200" b="1">
                          <a:latin typeface="Georgia" panose="02040502050405020303" pitchFamily="18" charset="0"/>
                        </a:rPr>
                        <a:t> que</a:t>
                      </a:r>
                    </a:p>
                  </a:txBody>
                  <a:tcPr/>
                </a:tc>
                <a:extLst>
                  <a:ext uri="{0D108BD9-81ED-4DB2-BD59-A6C34878D82A}">
                    <a16:rowId xmlns:a16="http://schemas.microsoft.com/office/drawing/2014/main" val="3445834391"/>
                  </a:ext>
                </a:extLst>
              </a:tr>
              <a:tr h="370840">
                <a:tc>
                  <a:txBody>
                    <a:bodyPr/>
                    <a:lstStyle/>
                    <a:p>
                      <a:pPr algn="ctr"/>
                      <a:r>
                        <a:rPr lang="en-US" sz="3200" b="1" err="1">
                          <a:latin typeface="Georgia" panose="02040502050405020303" pitchFamily="18" charset="0"/>
                        </a:rPr>
                        <a:t>Tienes</a:t>
                      </a:r>
                      <a:r>
                        <a:rPr lang="en-US" sz="3200" b="1">
                          <a:latin typeface="Georgia" panose="02040502050405020303" pitchFamily="18" charset="0"/>
                        </a:rPr>
                        <a:t> que</a:t>
                      </a:r>
                    </a:p>
                  </a:txBody>
                  <a:tcPr/>
                </a:tc>
                <a:tc>
                  <a:txBody>
                    <a:bodyPr/>
                    <a:lstStyle/>
                    <a:p>
                      <a:pPr algn="ctr"/>
                      <a:r>
                        <a:rPr lang="en-US" sz="3200" b="1" err="1">
                          <a:latin typeface="Georgia" panose="02040502050405020303" pitchFamily="18" charset="0"/>
                        </a:rPr>
                        <a:t>Tenéis</a:t>
                      </a:r>
                      <a:r>
                        <a:rPr lang="en-US" sz="3200" b="1">
                          <a:latin typeface="Georgia" panose="02040502050405020303" pitchFamily="18" charset="0"/>
                        </a:rPr>
                        <a:t> que</a:t>
                      </a:r>
                    </a:p>
                  </a:txBody>
                  <a:tcPr/>
                </a:tc>
                <a:extLst>
                  <a:ext uri="{0D108BD9-81ED-4DB2-BD59-A6C34878D82A}">
                    <a16:rowId xmlns:a16="http://schemas.microsoft.com/office/drawing/2014/main" val="1356603114"/>
                  </a:ext>
                </a:extLst>
              </a:tr>
              <a:tr h="370840">
                <a:tc>
                  <a:txBody>
                    <a:bodyPr/>
                    <a:lstStyle/>
                    <a:p>
                      <a:pPr algn="ctr"/>
                      <a:r>
                        <a:rPr lang="en-US" sz="3200" b="1">
                          <a:latin typeface="Georgia" panose="02040502050405020303" pitchFamily="18" charset="0"/>
                        </a:rPr>
                        <a:t>Tiene que</a:t>
                      </a:r>
                    </a:p>
                  </a:txBody>
                  <a:tcPr/>
                </a:tc>
                <a:tc>
                  <a:txBody>
                    <a:bodyPr/>
                    <a:lstStyle/>
                    <a:p>
                      <a:pPr algn="ctr"/>
                      <a:r>
                        <a:rPr lang="en-US" sz="3200" b="1">
                          <a:latin typeface="Georgia" panose="02040502050405020303" pitchFamily="18" charset="0"/>
                        </a:rPr>
                        <a:t>Tienen que</a:t>
                      </a:r>
                    </a:p>
                  </a:txBody>
                  <a:tcPr/>
                </a:tc>
                <a:extLst>
                  <a:ext uri="{0D108BD9-81ED-4DB2-BD59-A6C34878D82A}">
                    <a16:rowId xmlns:a16="http://schemas.microsoft.com/office/drawing/2014/main" val="1299501386"/>
                  </a:ext>
                </a:extLst>
              </a:tr>
            </a:tbl>
          </a:graphicData>
        </a:graphic>
      </p:graphicFrame>
      <p:sp>
        <p:nvSpPr>
          <p:cNvPr id="6" name="TextBox 5">
            <a:extLst>
              <a:ext uri="{FF2B5EF4-FFF2-40B4-BE49-F238E27FC236}">
                <a16:creationId xmlns:a16="http://schemas.microsoft.com/office/drawing/2014/main" id="{0C040905-980B-48C4-AE63-064ED8C63D01}"/>
              </a:ext>
            </a:extLst>
          </p:cNvPr>
          <p:cNvSpPr txBox="1"/>
          <p:nvPr/>
        </p:nvSpPr>
        <p:spPr>
          <a:xfrm>
            <a:off x="1863048" y="3728162"/>
            <a:ext cx="8229600" cy="2554545"/>
          </a:xfrm>
          <a:prstGeom prst="rect">
            <a:avLst/>
          </a:prstGeom>
          <a:noFill/>
        </p:spPr>
        <p:txBody>
          <a:bodyPr wrap="square" rtlCol="0">
            <a:spAutoFit/>
          </a:bodyPr>
          <a:lstStyle/>
          <a:p>
            <a:r>
              <a:rPr lang="en-US" sz="3200"/>
              <a:t>To talk about the things we have to do, we add the </a:t>
            </a:r>
            <a:r>
              <a:rPr lang="en-US" sz="3200" b="1"/>
              <a:t>infinitive:</a:t>
            </a:r>
          </a:p>
          <a:p>
            <a:endParaRPr lang="en-US" sz="3200"/>
          </a:p>
          <a:p>
            <a:r>
              <a:rPr lang="en-US" sz="3200" b="1" err="1">
                <a:solidFill>
                  <a:srgbClr val="0070C0"/>
                </a:solidFill>
              </a:rPr>
              <a:t>En</a:t>
            </a:r>
            <a:r>
              <a:rPr lang="en-US" sz="3200" b="1">
                <a:solidFill>
                  <a:srgbClr val="0070C0"/>
                </a:solidFill>
              </a:rPr>
              <a:t> la </a:t>
            </a:r>
            <a:r>
              <a:rPr lang="en-US" sz="3200" b="1" err="1">
                <a:solidFill>
                  <a:srgbClr val="0070C0"/>
                </a:solidFill>
              </a:rPr>
              <a:t>clase</a:t>
            </a:r>
            <a:r>
              <a:rPr lang="en-US" sz="3200" b="1">
                <a:solidFill>
                  <a:srgbClr val="0070C0"/>
                </a:solidFill>
              </a:rPr>
              <a:t> de ingles, ¿</a:t>
            </a:r>
            <a:r>
              <a:rPr lang="en-US" sz="3200" b="1" err="1">
                <a:solidFill>
                  <a:srgbClr val="0070C0"/>
                </a:solidFill>
              </a:rPr>
              <a:t>Qué</a:t>
            </a:r>
            <a:r>
              <a:rPr lang="en-US" sz="3200" b="1">
                <a:solidFill>
                  <a:srgbClr val="0070C0"/>
                </a:solidFill>
              </a:rPr>
              <a:t> </a:t>
            </a:r>
            <a:r>
              <a:rPr lang="en-US" sz="3200" b="1" err="1">
                <a:solidFill>
                  <a:srgbClr val="0070C0"/>
                </a:solidFill>
              </a:rPr>
              <a:t>tienes</a:t>
            </a:r>
            <a:r>
              <a:rPr lang="en-US" sz="3200" b="1">
                <a:solidFill>
                  <a:srgbClr val="0070C0"/>
                </a:solidFill>
              </a:rPr>
              <a:t> que </a:t>
            </a:r>
            <a:r>
              <a:rPr lang="en-US" sz="3200" b="1" err="1">
                <a:solidFill>
                  <a:srgbClr val="0070C0"/>
                </a:solidFill>
              </a:rPr>
              <a:t>hacer</a:t>
            </a:r>
            <a:r>
              <a:rPr lang="en-US" sz="3200" b="1">
                <a:solidFill>
                  <a:srgbClr val="0070C0"/>
                </a:solidFill>
              </a:rPr>
              <a:t>?</a:t>
            </a:r>
          </a:p>
          <a:p>
            <a:r>
              <a:rPr lang="en-US" sz="3200" err="1"/>
              <a:t>En</a:t>
            </a:r>
            <a:r>
              <a:rPr lang="en-US" sz="3200"/>
              <a:t> la </a:t>
            </a:r>
            <a:r>
              <a:rPr lang="en-US" sz="3200" err="1"/>
              <a:t>clase</a:t>
            </a:r>
            <a:r>
              <a:rPr lang="en-US" sz="3200"/>
              <a:t> de ingles, </a:t>
            </a:r>
            <a:r>
              <a:rPr lang="en-US" sz="3200" err="1">
                <a:solidFill>
                  <a:srgbClr val="FF0000"/>
                </a:solidFill>
              </a:rPr>
              <a:t>tengo</a:t>
            </a:r>
            <a:r>
              <a:rPr lang="en-US" sz="3200">
                <a:solidFill>
                  <a:srgbClr val="FF0000"/>
                </a:solidFill>
              </a:rPr>
              <a:t> que </a:t>
            </a:r>
            <a:r>
              <a:rPr lang="en-US" sz="3200" b="1" err="1">
                <a:solidFill>
                  <a:srgbClr val="002060"/>
                </a:solidFill>
              </a:rPr>
              <a:t>trabajar</a:t>
            </a:r>
            <a:r>
              <a:rPr lang="en-US" sz="3200" b="1">
                <a:solidFill>
                  <a:srgbClr val="002060"/>
                </a:solidFill>
              </a:rPr>
              <a:t>.</a:t>
            </a:r>
            <a:r>
              <a:rPr lang="en-US" sz="3200" b="1"/>
              <a:t> </a:t>
            </a:r>
          </a:p>
        </p:txBody>
      </p:sp>
    </p:spTree>
    <p:extLst>
      <p:ext uri="{BB962C8B-B14F-4D97-AF65-F5344CB8AC3E}">
        <p14:creationId xmlns:p14="http://schemas.microsoft.com/office/powerpoint/2010/main" val="17665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t>
            </a:r>
            <a:r>
              <a:rPr lang="en-US" err="1"/>
              <a:t>Cuándo</a:t>
            </a:r>
            <a:r>
              <a:rPr lang="en-US"/>
              <a:t>?</a:t>
            </a:r>
          </a:p>
        </p:txBody>
      </p:sp>
      <p:sp>
        <p:nvSpPr>
          <p:cNvPr id="3" name="Content Placeholder 2"/>
          <p:cNvSpPr>
            <a:spLocks noGrp="1"/>
          </p:cNvSpPr>
          <p:nvPr>
            <p:ph idx="1"/>
          </p:nvPr>
        </p:nvSpPr>
        <p:spPr>
          <a:xfrm>
            <a:off x="1981200" y="1600201"/>
            <a:ext cx="8329961" cy="4755995"/>
          </a:xfrm>
        </p:spPr>
        <p:txBody>
          <a:bodyPr/>
          <a:lstStyle/>
          <a:p>
            <a:r>
              <a:rPr lang="en-US" sz="3500" dirty="0"/>
              <a:t>We can add some qualifiers to specify when we do these activities and when we go these places:</a:t>
            </a:r>
          </a:p>
          <a:p>
            <a:pPr lvl="1"/>
            <a:r>
              <a:rPr lang="en-US" sz="3500" dirty="0" err="1"/>
              <a:t>Siempre</a:t>
            </a:r>
            <a:r>
              <a:rPr lang="en-US" sz="3500" dirty="0"/>
              <a:t>, </a:t>
            </a:r>
            <a:r>
              <a:rPr lang="en-US" sz="3500" dirty="0" err="1"/>
              <a:t>Nunca</a:t>
            </a:r>
            <a:r>
              <a:rPr lang="en-US" sz="3500" dirty="0"/>
              <a:t>, </a:t>
            </a:r>
            <a:r>
              <a:rPr lang="en-US" sz="3500" dirty="0" err="1"/>
              <a:t>Mucho</a:t>
            </a:r>
            <a:r>
              <a:rPr lang="en-US" sz="3500" dirty="0"/>
              <a:t>, a </a:t>
            </a:r>
            <a:r>
              <a:rPr lang="en-US" sz="3500" dirty="0" err="1"/>
              <a:t>veces</a:t>
            </a:r>
            <a:endParaRPr lang="en-US" sz="3500" dirty="0"/>
          </a:p>
          <a:p>
            <a:pPr lvl="1"/>
            <a:r>
              <a:rPr lang="en-US" sz="3500" dirty="0"/>
              <a:t>Los lunes, </a:t>
            </a:r>
            <a:r>
              <a:rPr lang="en-US" sz="3500" dirty="0" err="1"/>
              <a:t>los</a:t>
            </a:r>
            <a:r>
              <a:rPr lang="en-US" sz="3500" dirty="0"/>
              <a:t> martes, etc. </a:t>
            </a:r>
          </a:p>
          <a:p>
            <a:pPr lvl="1"/>
            <a:r>
              <a:rPr lang="en-US" sz="3500" dirty="0"/>
              <a:t>Los fines de </a:t>
            </a:r>
            <a:r>
              <a:rPr lang="en-US" sz="3500" dirty="0" err="1"/>
              <a:t>semana</a:t>
            </a:r>
            <a:endParaRPr lang="en-US" sz="3500" dirty="0"/>
          </a:p>
          <a:p>
            <a:pPr lvl="1"/>
            <a:r>
              <a:rPr lang="en-US" sz="3500" dirty="0" err="1"/>
              <a:t>Después</a:t>
            </a:r>
            <a:r>
              <a:rPr lang="en-US" sz="3500" dirty="0"/>
              <a:t> de </a:t>
            </a:r>
            <a:r>
              <a:rPr lang="en-US" sz="3500" dirty="0" err="1"/>
              <a:t>escuela</a:t>
            </a:r>
            <a:endParaRPr lang="en-US" sz="3500" dirty="0"/>
          </a:p>
          <a:p>
            <a:endParaRPr lang="en-US" dirty="0"/>
          </a:p>
          <a:p>
            <a:pPr>
              <a:buNone/>
            </a:pPr>
            <a:endParaRPr lang="en-US" dirty="0"/>
          </a:p>
        </p:txBody>
      </p:sp>
    </p:spTree>
    <p:extLst>
      <p:ext uri="{BB962C8B-B14F-4D97-AF65-F5344CB8AC3E}">
        <p14:creationId xmlns:p14="http://schemas.microsoft.com/office/powerpoint/2010/main" val="283914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2340-31A9-4EAD-AC31-21312FE6A218}"/>
              </a:ext>
            </a:extLst>
          </p:cNvPr>
          <p:cNvSpPr>
            <a:spLocks noGrp="1"/>
          </p:cNvSpPr>
          <p:nvPr>
            <p:ph type="title"/>
          </p:nvPr>
        </p:nvSpPr>
        <p:spPr/>
        <p:txBody>
          <a:bodyPr>
            <a:normAutofit/>
          </a:bodyPr>
          <a:lstStyle/>
          <a:p>
            <a:pPr algn="ctr"/>
            <a:r>
              <a:rPr lang="en-US" dirty="0"/>
              <a:t>Translate:</a:t>
            </a:r>
            <a:br>
              <a:rPr lang="en-US" dirty="0"/>
            </a:br>
            <a:r>
              <a:rPr lang="en-US" sz="3200" dirty="0"/>
              <a:t>Use the phrase TENER QUE + VERB</a:t>
            </a:r>
          </a:p>
        </p:txBody>
      </p:sp>
      <p:sp>
        <p:nvSpPr>
          <p:cNvPr id="3" name="Content Placeholder 2">
            <a:extLst>
              <a:ext uri="{FF2B5EF4-FFF2-40B4-BE49-F238E27FC236}">
                <a16:creationId xmlns:a16="http://schemas.microsoft.com/office/drawing/2014/main" id="{3D5FDFF9-6F87-487B-AA5E-0556E74EB43F}"/>
              </a:ext>
            </a:extLst>
          </p:cNvPr>
          <p:cNvSpPr>
            <a:spLocks noGrp="1"/>
          </p:cNvSpPr>
          <p:nvPr>
            <p:ph idx="1"/>
          </p:nvPr>
        </p:nvSpPr>
        <p:spPr>
          <a:xfrm>
            <a:off x="981075" y="2051824"/>
            <a:ext cx="10801349" cy="4634726"/>
          </a:xfrm>
        </p:spPr>
        <p:txBody>
          <a:bodyPr/>
          <a:lstStyle/>
          <a:p>
            <a:r>
              <a:rPr lang="en-US" sz="3500" dirty="0"/>
              <a:t>1. After school, </a:t>
            </a:r>
            <a:r>
              <a:rPr lang="en-US" sz="3500" b="1" u="sng" dirty="0">
                <a:solidFill>
                  <a:schemeClr val="accent3">
                    <a:lumMod val="75000"/>
                  </a:schemeClr>
                </a:solidFill>
              </a:rPr>
              <a:t>we have to </a:t>
            </a:r>
            <a:r>
              <a:rPr lang="en-US" sz="3500" dirty="0"/>
              <a:t>play sports.</a:t>
            </a:r>
          </a:p>
          <a:p>
            <a:r>
              <a:rPr lang="en-US" sz="3500" dirty="0"/>
              <a:t>2. Saturdays, </a:t>
            </a:r>
            <a:r>
              <a:rPr lang="en-US" sz="3500" b="1" u="sng" dirty="0">
                <a:solidFill>
                  <a:schemeClr val="accent3">
                    <a:lumMod val="75000"/>
                  </a:schemeClr>
                </a:solidFill>
              </a:rPr>
              <a:t>you have to </a:t>
            </a:r>
            <a:r>
              <a:rPr lang="en-US" sz="3500" dirty="0"/>
              <a:t>spend time with family. </a:t>
            </a:r>
          </a:p>
          <a:p>
            <a:r>
              <a:rPr lang="en-US" sz="3500" dirty="0"/>
              <a:t>3. </a:t>
            </a:r>
            <a:r>
              <a:rPr lang="en-US" sz="3500" b="1" u="sng" dirty="0">
                <a:solidFill>
                  <a:schemeClr val="accent3">
                    <a:lumMod val="75000"/>
                  </a:schemeClr>
                </a:solidFill>
              </a:rPr>
              <a:t>He has to </a:t>
            </a:r>
            <a:r>
              <a:rPr lang="en-US" sz="3500" dirty="0"/>
              <a:t>run a lot.</a:t>
            </a:r>
          </a:p>
          <a:p>
            <a:r>
              <a:rPr lang="en-US" sz="3500" dirty="0"/>
              <a:t>4. </a:t>
            </a:r>
            <a:r>
              <a:rPr lang="en-US" sz="3500" b="1" u="sng" dirty="0">
                <a:solidFill>
                  <a:schemeClr val="accent3">
                    <a:lumMod val="75000"/>
                  </a:schemeClr>
                </a:solidFill>
              </a:rPr>
              <a:t>They</a:t>
            </a:r>
            <a:r>
              <a:rPr lang="en-US" sz="3500" dirty="0"/>
              <a:t> never </a:t>
            </a:r>
            <a:r>
              <a:rPr lang="en-US" sz="3500" b="1" u="sng" dirty="0">
                <a:solidFill>
                  <a:schemeClr val="accent3">
                    <a:lumMod val="75000"/>
                  </a:schemeClr>
                </a:solidFill>
              </a:rPr>
              <a:t>have to </a:t>
            </a:r>
            <a:r>
              <a:rPr lang="en-US" sz="3500" dirty="0"/>
              <a:t>go shopping.</a:t>
            </a:r>
          </a:p>
          <a:p>
            <a:r>
              <a:rPr lang="en-US" sz="3500" dirty="0"/>
              <a:t>5. </a:t>
            </a:r>
            <a:r>
              <a:rPr lang="en-US" sz="3500" b="1" u="sng" dirty="0">
                <a:solidFill>
                  <a:schemeClr val="accent3">
                    <a:lumMod val="75000"/>
                  </a:schemeClr>
                </a:solidFill>
              </a:rPr>
              <a:t>I</a:t>
            </a:r>
            <a:r>
              <a:rPr lang="en-US" sz="3500" dirty="0"/>
              <a:t> always </a:t>
            </a:r>
            <a:r>
              <a:rPr lang="en-US" sz="3500" b="1" u="sng" dirty="0">
                <a:solidFill>
                  <a:schemeClr val="accent3">
                    <a:lumMod val="75000"/>
                  </a:schemeClr>
                </a:solidFill>
              </a:rPr>
              <a:t>have to </a:t>
            </a:r>
            <a:r>
              <a:rPr lang="en-US" sz="3500" dirty="0"/>
              <a:t>study. </a:t>
            </a:r>
          </a:p>
          <a:p>
            <a:endParaRPr lang="en-US" dirty="0"/>
          </a:p>
        </p:txBody>
      </p:sp>
    </p:spTree>
    <p:extLst>
      <p:ext uri="{BB962C8B-B14F-4D97-AF65-F5344CB8AC3E}">
        <p14:creationId xmlns:p14="http://schemas.microsoft.com/office/powerpoint/2010/main" val="317240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0B85-526C-49D8-80A1-C5C76555213F}"/>
              </a:ext>
            </a:extLst>
          </p:cNvPr>
          <p:cNvSpPr>
            <a:spLocks noGrp="1"/>
          </p:cNvSpPr>
          <p:nvPr>
            <p:ph type="ctrTitle"/>
          </p:nvPr>
        </p:nvSpPr>
        <p:spPr>
          <a:xfrm>
            <a:off x="1848453" y="2474254"/>
            <a:ext cx="8361229" cy="1113267"/>
          </a:xfrm>
        </p:spPr>
        <p:txBody>
          <a:bodyPr/>
          <a:lstStyle/>
          <a:p>
            <a:r>
              <a:rPr lang="en-US" dirty="0"/>
              <a:t>¿</a:t>
            </a:r>
            <a:r>
              <a:rPr lang="en-US" dirty="0" err="1"/>
              <a:t>Qué</a:t>
            </a:r>
            <a:r>
              <a:rPr lang="en-US" dirty="0"/>
              <a:t> Clase </a:t>
            </a:r>
            <a:r>
              <a:rPr lang="en-US" dirty="0" err="1"/>
              <a:t>tienes</a:t>
            </a:r>
            <a:r>
              <a:rPr lang="en-US" dirty="0"/>
              <a:t> </a:t>
            </a:r>
            <a:r>
              <a:rPr lang="en-US" dirty="0" err="1"/>
              <a:t>tercera</a:t>
            </a:r>
            <a:r>
              <a:rPr lang="en-US" dirty="0"/>
              <a:t>?</a:t>
            </a:r>
          </a:p>
        </p:txBody>
      </p:sp>
      <p:sp>
        <p:nvSpPr>
          <p:cNvPr id="3" name="Subtitle 2">
            <a:extLst>
              <a:ext uri="{FF2B5EF4-FFF2-40B4-BE49-F238E27FC236}">
                <a16:creationId xmlns:a16="http://schemas.microsoft.com/office/drawing/2014/main" id="{576648CC-A9CE-4A04-AB76-AA0ED038B6CD}"/>
              </a:ext>
            </a:extLst>
          </p:cNvPr>
          <p:cNvSpPr>
            <a:spLocks noGrp="1"/>
          </p:cNvSpPr>
          <p:nvPr>
            <p:ph type="subTitle" idx="1"/>
          </p:nvPr>
        </p:nvSpPr>
        <p:spPr>
          <a:xfrm>
            <a:off x="1943100" y="4327754"/>
            <a:ext cx="7987579" cy="1086237"/>
          </a:xfrm>
        </p:spPr>
        <p:txBody>
          <a:bodyPr>
            <a:noAutofit/>
          </a:bodyPr>
          <a:lstStyle/>
          <a:p>
            <a:r>
              <a:rPr lang="en-US" sz="5400" dirty="0"/>
              <a:t>¿</a:t>
            </a:r>
            <a:r>
              <a:rPr lang="en-US" sz="5400" dirty="0" err="1"/>
              <a:t>Qué</a:t>
            </a:r>
            <a:r>
              <a:rPr lang="en-US" sz="5400" dirty="0"/>
              <a:t> </a:t>
            </a:r>
            <a:r>
              <a:rPr lang="en-US" sz="5400" dirty="0" err="1"/>
              <a:t>tienes</a:t>
            </a:r>
            <a:r>
              <a:rPr lang="en-US" sz="5400" dirty="0"/>
              <a:t> que </a:t>
            </a:r>
            <a:r>
              <a:rPr lang="en-US" sz="5400" dirty="0" err="1"/>
              <a:t>hacer</a:t>
            </a:r>
            <a:r>
              <a:rPr lang="en-US" sz="5400" dirty="0"/>
              <a:t> </a:t>
            </a:r>
            <a:r>
              <a:rPr lang="en-US" sz="5400" dirty="0" err="1"/>
              <a:t>en</a:t>
            </a:r>
            <a:r>
              <a:rPr lang="en-US" sz="5400" dirty="0"/>
              <a:t> la </a:t>
            </a:r>
            <a:r>
              <a:rPr lang="en-US" sz="5400" dirty="0" err="1"/>
              <a:t>clase</a:t>
            </a:r>
            <a:r>
              <a:rPr lang="en-US" sz="5400" dirty="0"/>
              <a:t>?</a:t>
            </a:r>
          </a:p>
        </p:txBody>
      </p:sp>
    </p:spTree>
    <p:extLst>
      <p:ext uri="{BB962C8B-B14F-4D97-AF65-F5344CB8AC3E}">
        <p14:creationId xmlns:p14="http://schemas.microsoft.com/office/powerpoint/2010/main" val="1754066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0838E-1051-42C9-9C77-F96EA1023E06}"/>
              </a:ext>
            </a:extLst>
          </p:cNvPr>
          <p:cNvSpPr>
            <a:spLocks noGrp="1"/>
          </p:cNvSpPr>
          <p:nvPr>
            <p:ph type="title"/>
          </p:nvPr>
        </p:nvSpPr>
        <p:spPr>
          <a:xfrm>
            <a:off x="1211943" y="376615"/>
            <a:ext cx="9915676" cy="1485900"/>
          </a:xfrm>
        </p:spPr>
        <p:txBody>
          <a:bodyPr>
            <a:normAutofit fontScale="90000"/>
          </a:bodyPr>
          <a:lstStyle/>
          <a:p>
            <a:r>
              <a:rPr lang="en-US" b="1" dirty="0"/>
              <a:t>Tener que…..</a:t>
            </a:r>
            <a:br>
              <a:rPr lang="en-US" dirty="0"/>
            </a:br>
            <a:br>
              <a:rPr lang="en-US" sz="3900" dirty="0"/>
            </a:br>
            <a:r>
              <a:rPr lang="en-US" sz="3900" dirty="0"/>
              <a:t>	¿</a:t>
            </a:r>
            <a:r>
              <a:rPr lang="en-US" sz="3900" dirty="0" err="1"/>
              <a:t>Qué</a:t>
            </a:r>
            <a:r>
              <a:rPr lang="en-US" sz="3900" dirty="0"/>
              <a:t> </a:t>
            </a:r>
            <a:r>
              <a:rPr lang="en-US" sz="3900" dirty="0" err="1"/>
              <a:t>tienes</a:t>
            </a:r>
            <a:r>
              <a:rPr lang="en-US" sz="3900" dirty="0"/>
              <a:t> que </a:t>
            </a:r>
            <a:r>
              <a:rPr lang="en-US" sz="3900" dirty="0" err="1"/>
              <a:t>hacer</a:t>
            </a:r>
            <a:r>
              <a:rPr lang="en-US" sz="3900" dirty="0"/>
              <a:t> </a:t>
            </a:r>
            <a:r>
              <a:rPr lang="en-US" sz="3900" dirty="0" err="1"/>
              <a:t>después</a:t>
            </a:r>
            <a:r>
              <a:rPr lang="en-US" sz="3900" dirty="0"/>
              <a:t> de </a:t>
            </a:r>
            <a:r>
              <a:rPr lang="en-US" sz="3900"/>
              <a:t>la </a:t>
            </a:r>
            <a:r>
              <a:rPr lang="en-US" sz="3900" dirty="0" err="1"/>
              <a:t>escuela</a:t>
            </a:r>
            <a:r>
              <a:rPr lang="en-US" sz="3900" dirty="0"/>
              <a:t>?</a:t>
            </a:r>
            <a:br>
              <a:rPr lang="en-US" sz="3900" dirty="0"/>
            </a:br>
            <a:br>
              <a:rPr lang="en-US" sz="3900" dirty="0"/>
            </a:br>
            <a:r>
              <a:rPr lang="en-US" sz="3900" dirty="0"/>
              <a:t>	</a:t>
            </a:r>
            <a:r>
              <a:rPr lang="en-US" sz="3900" dirty="0" err="1"/>
              <a:t>Después</a:t>
            </a:r>
            <a:r>
              <a:rPr lang="en-US" sz="3900" dirty="0"/>
              <a:t> de </a:t>
            </a:r>
            <a:r>
              <a:rPr lang="en-US" sz="3900"/>
              <a:t>la </a:t>
            </a:r>
            <a:r>
              <a:rPr lang="en-US" sz="3900" dirty="0" err="1"/>
              <a:t>escuela</a:t>
            </a:r>
            <a:r>
              <a:rPr lang="en-US" sz="3900" dirty="0"/>
              <a:t>, </a:t>
            </a:r>
            <a:r>
              <a:rPr lang="en-US" sz="3900" dirty="0" err="1"/>
              <a:t>tengo</a:t>
            </a:r>
            <a:r>
              <a:rPr lang="en-US" sz="3900" dirty="0"/>
              <a:t> que ______.</a:t>
            </a:r>
            <a:br>
              <a:rPr lang="en-US" sz="3900" dirty="0"/>
            </a:br>
            <a:endParaRPr lang="en-US" sz="3900" dirty="0"/>
          </a:p>
        </p:txBody>
      </p:sp>
      <p:sp>
        <p:nvSpPr>
          <p:cNvPr id="3" name="Content Placeholder 2">
            <a:extLst>
              <a:ext uri="{FF2B5EF4-FFF2-40B4-BE49-F238E27FC236}">
                <a16:creationId xmlns:a16="http://schemas.microsoft.com/office/drawing/2014/main" id="{723110D5-EA01-48DC-975A-138FD051D529}"/>
              </a:ext>
            </a:extLst>
          </p:cNvPr>
          <p:cNvSpPr>
            <a:spLocks noGrp="1"/>
          </p:cNvSpPr>
          <p:nvPr>
            <p:ph idx="1"/>
          </p:nvPr>
        </p:nvSpPr>
        <p:spPr>
          <a:xfrm>
            <a:off x="1371600" y="3676650"/>
            <a:ext cx="9906000" cy="2713876"/>
          </a:xfrm>
        </p:spPr>
        <p:txBody>
          <a:bodyPr/>
          <a:lstStyle/>
          <a:p>
            <a:endParaRPr lang="en-US" dirty="0"/>
          </a:p>
          <a:p>
            <a:endParaRPr lang="en-US" dirty="0"/>
          </a:p>
          <a:p>
            <a:endParaRPr lang="en-US" dirty="0"/>
          </a:p>
          <a:p>
            <a:endParaRPr lang="en-US" dirty="0"/>
          </a:p>
          <a:p>
            <a:endParaRPr lang="en-US" dirty="0"/>
          </a:p>
        </p:txBody>
      </p:sp>
      <p:sp>
        <p:nvSpPr>
          <p:cNvPr id="4" name="Title 1">
            <a:extLst>
              <a:ext uri="{FF2B5EF4-FFF2-40B4-BE49-F238E27FC236}">
                <a16:creationId xmlns:a16="http://schemas.microsoft.com/office/drawing/2014/main" id="{CF7DC6B9-35E1-401B-84B3-E51EB0D1FFDC}"/>
              </a:ext>
            </a:extLst>
          </p:cNvPr>
          <p:cNvSpPr txBox="1">
            <a:spLocks/>
          </p:cNvSpPr>
          <p:nvPr/>
        </p:nvSpPr>
        <p:spPr>
          <a:xfrm>
            <a:off x="2209800" y="3891336"/>
            <a:ext cx="8229600" cy="2966664"/>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Dime uno….</a:t>
            </a:r>
            <a:br>
              <a:rPr lang="en-US" dirty="0"/>
            </a:br>
            <a:r>
              <a:rPr lang="en-US" dirty="0"/>
              <a:t>Tell me something you have to do after school today.</a:t>
            </a:r>
            <a:br>
              <a:rPr lang="en-US" dirty="0"/>
            </a:br>
            <a:endParaRPr lang="en-US" dirty="0"/>
          </a:p>
        </p:txBody>
      </p:sp>
    </p:spTree>
    <p:extLst>
      <p:ext uri="{BB962C8B-B14F-4D97-AF65-F5344CB8AC3E}">
        <p14:creationId xmlns:p14="http://schemas.microsoft.com/office/powerpoint/2010/main" val="238477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6E0D-EC49-437F-AFEF-AFE345FE7EC9}"/>
              </a:ext>
            </a:extLst>
          </p:cNvPr>
          <p:cNvSpPr>
            <a:spLocks noGrp="1"/>
          </p:cNvSpPr>
          <p:nvPr>
            <p:ph type="title"/>
          </p:nvPr>
        </p:nvSpPr>
        <p:spPr>
          <a:xfrm>
            <a:off x="876300" y="466725"/>
            <a:ext cx="4447786" cy="800100"/>
          </a:xfrm>
        </p:spPr>
        <p:txBody>
          <a:bodyPr>
            <a:normAutofit fontScale="90000"/>
          </a:bodyPr>
          <a:lstStyle/>
          <a:p>
            <a:pPr algn="ctr"/>
            <a:r>
              <a:rPr lang="en-US" dirty="0"/>
              <a:t>Tener – To have</a:t>
            </a:r>
            <a:br>
              <a:rPr lang="en-US" dirty="0"/>
            </a:br>
            <a:endParaRPr lang="en-US" dirty="0"/>
          </a:p>
        </p:txBody>
      </p:sp>
      <p:sp>
        <p:nvSpPr>
          <p:cNvPr id="3" name="Content Placeholder 2">
            <a:extLst>
              <a:ext uri="{FF2B5EF4-FFF2-40B4-BE49-F238E27FC236}">
                <a16:creationId xmlns:a16="http://schemas.microsoft.com/office/drawing/2014/main" id="{27437F93-E4A5-46AE-9F2D-CB07452ECB0E}"/>
              </a:ext>
            </a:extLst>
          </p:cNvPr>
          <p:cNvSpPr>
            <a:spLocks noGrp="1"/>
          </p:cNvSpPr>
          <p:nvPr>
            <p:ph sz="half" idx="1"/>
          </p:nvPr>
        </p:nvSpPr>
        <p:spPr>
          <a:xfrm>
            <a:off x="1181100" y="1266823"/>
            <a:ext cx="3381375" cy="3581401"/>
          </a:xfrm>
        </p:spPr>
        <p:txBody>
          <a:bodyPr>
            <a:normAutofit/>
          </a:bodyPr>
          <a:lstStyle/>
          <a:p>
            <a:pPr algn="ctr"/>
            <a:r>
              <a:rPr lang="en-US" sz="3000" dirty="0"/>
              <a:t>Tengo </a:t>
            </a:r>
          </a:p>
          <a:p>
            <a:pPr algn="ctr"/>
            <a:r>
              <a:rPr lang="en-US" sz="3000" dirty="0" err="1"/>
              <a:t>Tienes</a:t>
            </a:r>
            <a:endParaRPr lang="en-US" sz="3000" dirty="0"/>
          </a:p>
          <a:p>
            <a:pPr algn="ctr"/>
            <a:r>
              <a:rPr lang="en-US" sz="3000" dirty="0"/>
              <a:t>Tiene</a:t>
            </a:r>
          </a:p>
          <a:p>
            <a:pPr algn="ctr"/>
            <a:r>
              <a:rPr lang="en-US" sz="3000" dirty="0" err="1"/>
              <a:t>Tenemos</a:t>
            </a:r>
            <a:endParaRPr lang="en-US" sz="3000" dirty="0"/>
          </a:p>
          <a:p>
            <a:pPr algn="ctr"/>
            <a:r>
              <a:rPr lang="en-US" sz="3000" dirty="0" err="1"/>
              <a:t>Tenéis</a:t>
            </a:r>
            <a:endParaRPr lang="en-US" sz="3000" dirty="0"/>
          </a:p>
          <a:p>
            <a:pPr algn="ctr"/>
            <a:r>
              <a:rPr lang="en-US" sz="3000" dirty="0"/>
              <a:t>Tienen</a:t>
            </a:r>
          </a:p>
        </p:txBody>
      </p:sp>
      <p:sp>
        <p:nvSpPr>
          <p:cNvPr id="5" name="Title 1">
            <a:extLst>
              <a:ext uri="{FF2B5EF4-FFF2-40B4-BE49-F238E27FC236}">
                <a16:creationId xmlns:a16="http://schemas.microsoft.com/office/drawing/2014/main" id="{4011F8F0-8791-43B1-8753-5DC8A2189221}"/>
              </a:ext>
            </a:extLst>
          </p:cNvPr>
          <p:cNvSpPr txBox="1">
            <a:spLocks/>
          </p:cNvSpPr>
          <p:nvPr/>
        </p:nvSpPr>
        <p:spPr>
          <a:xfrm>
            <a:off x="6610741" y="381000"/>
            <a:ext cx="5228834" cy="1714499"/>
          </a:xfrm>
          <a:prstGeom prst="rect">
            <a:avLst/>
          </a:prstGeom>
        </p:spPr>
        <p:txBody>
          <a:bodyPr vert="horz" lIns="91440" tIns="45720" rIns="91440" bIns="45720" rtlCol="0" anchor="t">
            <a:normAutofit fontScale="60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5900" dirty="0"/>
              <a:t>Tener que – </a:t>
            </a:r>
          </a:p>
          <a:p>
            <a:pPr algn="ctr"/>
            <a:endParaRPr lang="en-US" sz="5900" dirty="0"/>
          </a:p>
          <a:p>
            <a:pPr algn="ctr"/>
            <a:r>
              <a:rPr lang="en-US" sz="5900" dirty="0"/>
              <a:t>To have to do something</a:t>
            </a:r>
            <a:br>
              <a:rPr lang="en-US" dirty="0"/>
            </a:br>
            <a:endParaRPr lang="en-US" dirty="0"/>
          </a:p>
        </p:txBody>
      </p:sp>
      <p:sp>
        <p:nvSpPr>
          <p:cNvPr id="6" name="Content Placeholder 2">
            <a:extLst>
              <a:ext uri="{FF2B5EF4-FFF2-40B4-BE49-F238E27FC236}">
                <a16:creationId xmlns:a16="http://schemas.microsoft.com/office/drawing/2014/main" id="{D2792D14-8C75-4EBF-82DB-63C62DE2F414}"/>
              </a:ext>
            </a:extLst>
          </p:cNvPr>
          <p:cNvSpPr txBox="1">
            <a:spLocks/>
          </p:cNvSpPr>
          <p:nvPr/>
        </p:nvSpPr>
        <p:spPr>
          <a:xfrm>
            <a:off x="7277100" y="1714498"/>
            <a:ext cx="3381375" cy="3581401"/>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ctr"/>
            <a:r>
              <a:rPr lang="en-US" sz="3000" dirty="0"/>
              <a:t>Tengo que</a:t>
            </a:r>
          </a:p>
          <a:p>
            <a:pPr algn="ctr"/>
            <a:r>
              <a:rPr lang="en-US" sz="3000" dirty="0" err="1"/>
              <a:t>Tienes</a:t>
            </a:r>
            <a:r>
              <a:rPr lang="en-US" sz="3000" dirty="0"/>
              <a:t> que</a:t>
            </a:r>
          </a:p>
          <a:p>
            <a:pPr algn="ctr"/>
            <a:r>
              <a:rPr lang="en-US" sz="3000" dirty="0"/>
              <a:t>Tiene que</a:t>
            </a:r>
          </a:p>
          <a:p>
            <a:pPr algn="ctr"/>
            <a:r>
              <a:rPr lang="en-US" sz="3000" dirty="0" err="1"/>
              <a:t>Tenemos</a:t>
            </a:r>
            <a:r>
              <a:rPr lang="en-US" sz="3000" dirty="0"/>
              <a:t> que</a:t>
            </a:r>
          </a:p>
          <a:p>
            <a:pPr algn="ctr"/>
            <a:r>
              <a:rPr lang="en-US" sz="3000" dirty="0" err="1"/>
              <a:t>Tenéis</a:t>
            </a:r>
            <a:r>
              <a:rPr lang="en-US" sz="3000" dirty="0"/>
              <a:t> que</a:t>
            </a:r>
          </a:p>
          <a:p>
            <a:pPr algn="ctr"/>
            <a:r>
              <a:rPr lang="en-US" sz="3000" dirty="0"/>
              <a:t>Tienen que</a:t>
            </a:r>
          </a:p>
        </p:txBody>
      </p:sp>
      <p:sp>
        <p:nvSpPr>
          <p:cNvPr id="7" name="Title 1">
            <a:extLst>
              <a:ext uri="{FF2B5EF4-FFF2-40B4-BE49-F238E27FC236}">
                <a16:creationId xmlns:a16="http://schemas.microsoft.com/office/drawing/2014/main" id="{48A9A496-3CE6-4853-B8DA-BB308746794E}"/>
              </a:ext>
            </a:extLst>
          </p:cNvPr>
          <p:cNvSpPr txBox="1">
            <a:spLocks/>
          </p:cNvSpPr>
          <p:nvPr/>
        </p:nvSpPr>
        <p:spPr>
          <a:xfrm>
            <a:off x="7010594" y="5886447"/>
            <a:ext cx="4447786" cy="80010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endParaRPr lang="en-US" dirty="0"/>
          </a:p>
        </p:txBody>
      </p:sp>
      <p:sp>
        <p:nvSpPr>
          <p:cNvPr id="8" name="TextBox 7">
            <a:extLst>
              <a:ext uri="{FF2B5EF4-FFF2-40B4-BE49-F238E27FC236}">
                <a16:creationId xmlns:a16="http://schemas.microsoft.com/office/drawing/2014/main" id="{134E8317-D6BA-4E30-B604-57059A5AE7BD}"/>
              </a:ext>
            </a:extLst>
          </p:cNvPr>
          <p:cNvSpPr txBox="1"/>
          <p:nvPr/>
        </p:nvSpPr>
        <p:spPr>
          <a:xfrm>
            <a:off x="6878046" y="5449242"/>
            <a:ext cx="4961529" cy="1077218"/>
          </a:xfrm>
          <a:prstGeom prst="rect">
            <a:avLst/>
          </a:prstGeom>
          <a:noFill/>
        </p:spPr>
        <p:txBody>
          <a:bodyPr wrap="square" lIns="91440" tIns="45720" rIns="91440" bIns="45720" rtlCol="0" anchor="t">
            <a:spAutoFit/>
          </a:bodyPr>
          <a:lstStyle/>
          <a:p>
            <a:r>
              <a:rPr lang="en-US" sz="3200"/>
              <a:t>Use with verbs only! </a:t>
            </a:r>
          </a:p>
          <a:p>
            <a:r>
              <a:rPr lang="en-US" sz="3200"/>
              <a:t>Bailar, </a:t>
            </a:r>
            <a:r>
              <a:rPr lang="en-US" sz="3200" err="1"/>
              <a:t>cantar</a:t>
            </a:r>
            <a:r>
              <a:rPr lang="en-US" sz="3200"/>
              <a:t>, </a:t>
            </a:r>
            <a:r>
              <a:rPr lang="en-US" sz="3200" err="1"/>
              <a:t>correr</a:t>
            </a:r>
            <a:r>
              <a:rPr lang="en-US" sz="3200"/>
              <a:t>…..etc.</a:t>
            </a:r>
          </a:p>
        </p:txBody>
      </p:sp>
      <p:sp>
        <p:nvSpPr>
          <p:cNvPr id="9" name="TextBox 8">
            <a:extLst>
              <a:ext uri="{FF2B5EF4-FFF2-40B4-BE49-F238E27FC236}">
                <a16:creationId xmlns:a16="http://schemas.microsoft.com/office/drawing/2014/main" id="{3E186BE5-6AEC-4EC0-8ACE-9958A09D7F7A}"/>
              </a:ext>
            </a:extLst>
          </p:cNvPr>
          <p:cNvSpPr txBox="1"/>
          <p:nvPr/>
        </p:nvSpPr>
        <p:spPr>
          <a:xfrm>
            <a:off x="1076325" y="4848224"/>
            <a:ext cx="5228834" cy="1169551"/>
          </a:xfrm>
          <a:prstGeom prst="rect">
            <a:avLst/>
          </a:prstGeom>
          <a:noFill/>
        </p:spPr>
        <p:txBody>
          <a:bodyPr wrap="square" rtlCol="0">
            <a:spAutoFit/>
          </a:bodyPr>
          <a:lstStyle/>
          <a:p>
            <a:r>
              <a:rPr lang="en-US" sz="3500" dirty="0"/>
              <a:t>Use with nouns </a:t>
            </a:r>
            <a:r>
              <a:rPr lang="en-US" sz="3500" dirty="0">
                <a:sym typeface="Wingdings" panose="05000000000000000000" pitchFamily="2" charset="2"/>
              </a:rPr>
              <a:t></a:t>
            </a:r>
          </a:p>
          <a:p>
            <a:r>
              <a:rPr lang="en-US" sz="3500" dirty="0">
                <a:sym typeface="Wingdings" panose="05000000000000000000" pitchFamily="2" charset="2"/>
              </a:rPr>
              <a:t>La </a:t>
            </a:r>
            <a:r>
              <a:rPr lang="en-US" sz="3500" dirty="0" err="1">
                <a:sym typeface="Wingdings" panose="05000000000000000000" pitchFamily="2" charset="2"/>
              </a:rPr>
              <a:t>clase</a:t>
            </a:r>
            <a:r>
              <a:rPr lang="en-US" sz="3500" dirty="0">
                <a:sym typeface="Wingdings" panose="05000000000000000000" pitchFamily="2" charset="2"/>
              </a:rPr>
              <a:t>, un </a:t>
            </a:r>
            <a:r>
              <a:rPr lang="en-US" sz="3500" dirty="0" err="1">
                <a:sym typeface="Wingdings" panose="05000000000000000000" pitchFamily="2" charset="2"/>
              </a:rPr>
              <a:t>hermano</a:t>
            </a:r>
            <a:r>
              <a:rPr lang="en-US" sz="3500" dirty="0">
                <a:sym typeface="Wingdings" panose="05000000000000000000" pitchFamily="2" charset="2"/>
              </a:rPr>
              <a:t>, etc.</a:t>
            </a:r>
            <a:endParaRPr lang="en-US" sz="3500" dirty="0"/>
          </a:p>
        </p:txBody>
      </p:sp>
    </p:spTree>
    <p:extLst>
      <p:ext uri="{BB962C8B-B14F-4D97-AF65-F5344CB8AC3E}">
        <p14:creationId xmlns:p14="http://schemas.microsoft.com/office/powerpoint/2010/main" val="381465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8F1D-FA97-44FE-92D3-EE7026F7A5B4}"/>
              </a:ext>
            </a:extLst>
          </p:cNvPr>
          <p:cNvSpPr>
            <a:spLocks noGrp="1"/>
          </p:cNvSpPr>
          <p:nvPr>
            <p:ph type="title"/>
          </p:nvPr>
        </p:nvSpPr>
        <p:spPr>
          <a:xfrm>
            <a:off x="1371600" y="685800"/>
            <a:ext cx="9601200" cy="828675"/>
          </a:xfrm>
        </p:spPr>
        <p:txBody>
          <a:bodyPr/>
          <a:lstStyle/>
          <a:p>
            <a:r>
              <a:rPr lang="en-US" dirty="0"/>
              <a:t>La Familia and Possessives</a:t>
            </a:r>
          </a:p>
        </p:txBody>
      </p:sp>
    </p:spTree>
    <p:extLst>
      <p:ext uri="{BB962C8B-B14F-4D97-AF65-F5344CB8AC3E}">
        <p14:creationId xmlns:p14="http://schemas.microsoft.com/office/powerpoint/2010/main" val="3629706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33450"/>
          </a:xfrm>
        </p:spPr>
        <p:txBody>
          <a:bodyPr>
            <a:normAutofit fontScale="90000"/>
          </a:bodyPr>
          <a:lstStyle/>
          <a:p>
            <a:r>
              <a:rPr lang="en-US" dirty="0"/>
              <a:t>Use Tener and Family</a:t>
            </a:r>
            <a:br>
              <a:rPr lang="en-US" dirty="0"/>
            </a:br>
            <a:r>
              <a:rPr lang="en-US" dirty="0"/>
              <a:t>	</a:t>
            </a:r>
            <a:r>
              <a:rPr lang="en-US" sz="3700" dirty="0"/>
              <a:t>(Remember: adjectives go after the noun)</a:t>
            </a:r>
          </a:p>
        </p:txBody>
      </p:sp>
      <p:sp>
        <p:nvSpPr>
          <p:cNvPr id="3" name="Content Placeholder 2"/>
          <p:cNvSpPr>
            <a:spLocks noGrp="1"/>
          </p:cNvSpPr>
          <p:nvPr>
            <p:ph idx="1"/>
          </p:nvPr>
        </p:nvSpPr>
        <p:spPr>
          <a:xfrm>
            <a:off x="904875" y="1971675"/>
            <a:ext cx="11591925" cy="4886325"/>
          </a:xfrm>
        </p:spPr>
        <p:txBody>
          <a:bodyPr>
            <a:normAutofit fontScale="77500" lnSpcReduction="20000"/>
          </a:bodyPr>
          <a:lstStyle/>
          <a:p>
            <a:r>
              <a:rPr lang="en-US" sz="4000" dirty="0"/>
              <a:t>1. I have an older brother.  </a:t>
            </a:r>
          </a:p>
          <a:p>
            <a:pPr lvl="1"/>
            <a:r>
              <a:rPr lang="en-US" sz="4000" dirty="0"/>
              <a:t>My brother is tall.</a:t>
            </a:r>
          </a:p>
          <a:p>
            <a:r>
              <a:rPr lang="en-US" sz="4000" dirty="0"/>
              <a:t>2. My dad has two sisters.</a:t>
            </a:r>
          </a:p>
          <a:p>
            <a:pPr lvl="1"/>
            <a:r>
              <a:rPr lang="en-US" sz="4000" dirty="0"/>
              <a:t>His sisters are crazy.</a:t>
            </a:r>
          </a:p>
          <a:p>
            <a:r>
              <a:rPr lang="en-US" sz="4000" dirty="0"/>
              <a:t>3. My parents have three kids.  </a:t>
            </a:r>
          </a:p>
          <a:p>
            <a:pPr lvl="1"/>
            <a:r>
              <a:rPr lang="en-US" sz="4000" dirty="0"/>
              <a:t>Their kids are young.</a:t>
            </a:r>
          </a:p>
          <a:p>
            <a:r>
              <a:rPr lang="en-US" sz="4000" dirty="0"/>
              <a:t>4. We have grandparents.</a:t>
            </a:r>
          </a:p>
          <a:p>
            <a:pPr lvl="1"/>
            <a:r>
              <a:rPr lang="en-US" sz="4000" dirty="0"/>
              <a:t>Our grandparents are smart.</a:t>
            </a:r>
          </a:p>
          <a:p>
            <a:r>
              <a:rPr lang="en-US" sz="4000" dirty="0"/>
              <a:t>5. You have a big family.  </a:t>
            </a:r>
          </a:p>
          <a:p>
            <a:pPr lvl="1"/>
            <a:r>
              <a:rPr lang="en-US" sz="4000" dirty="0"/>
              <a:t>Your family is extroverted.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3F74F-A726-4679-A0A1-B39B37EEE11E}"/>
              </a:ext>
            </a:extLst>
          </p:cNvPr>
          <p:cNvSpPr>
            <a:spLocks noGrp="1"/>
          </p:cNvSpPr>
          <p:nvPr>
            <p:ph type="title"/>
          </p:nvPr>
        </p:nvSpPr>
        <p:spPr>
          <a:xfrm>
            <a:off x="3257764" y="102938"/>
            <a:ext cx="5676472" cy="657350"/>
          </a:xfrm>
        </p:spPr>
        <p:txBody>
          <a:bodyPr>
            <a:normAutofit fontScale="90000"/>
          </a:bodyPr>
          <a:lstStyle/>
          <a:p>
            <a:r>
              <a:rPr lang="en-US" err="1"/>
              <a:t>Tarea</a:t>
            </a:r>
            <a:r>
              <a:rPr lang="en-US"/>
              <a:t>:</a:t>
            </a:r>
          </a:p>
        </p:txBody>
      </p:sp>
      <p:sp>
        <p:nvSpPr>
          <p:cNvPr id="8" name="TextBox 7">
            <a:extLst>
              <a:ext uri="{FF2B5EF4-FFF2-40B4-BE49-F238E27FC236}">
                <a16:creationId xmlns:a16="http://schemas.microsoft.com/office/drawing/2014/main" id="{F0C19C86-AC62-40D6-B172-51AF03FE2F4F}"/>
              </a:ext>
            </a:extLst>
          </p:cNvPr>
          <p:cNvSpPr txBox="1"/>
          <p:nvPr/>
        </p:nvSpPr>
        <p:spPr>
          <a:xfrm>
            <a:off x="2118617" y="760288"/>
            <a:ext cx="7810928" cy="7017306"/>
          </a:xfrm>
          <a:prstGeom prst="rect">
            <a:avLst/>
          </a:prstGeom>
          <a:noFill/>
        </p:spPr>
        <p:txBody>
          <a:bodyPr wrap="square" rtlCol="0">
            <a:spAutoFit/>
          </a:bodyPr>
          <a:lstStyle/>
          <a:p>
            <a:r>
              <a:rPr lang="en-US" sz="2500" dirty="0"/>
              <a:t>You will tell me the information you gathered at the beginning of class, but you will use sentence form.</a:t>
            </a:r>
          </a:p>
          <a:p>
            <a:endParaRPr lang="en-US" sz="2500" dirty="0"/>
          </a:p>
          <a:p>
            <a:r>
              <a:rPr lang="en-US" sz="2500" dirty="0"/>
              <a:t>You will do your 2 classes, telling me the class period, a description of the class, the teacher, a description of the teacher and what you HAVE TO DO in the class.</a:t>
            </a:r>
          </a:p>
          <a:p>
            <a:endParaRPr lang="en-US" sz="2500" dirty="0"/>
          </a:p>
          <a:p>
            <a:r>
              <a:rPr lang="en-US" sz="2500" dirty="0"/>
              <a:t>Then you will do 1 class for 2 different friends.  You will tell me what class and what class period they have.  How they describe the class, who their teacher is and how they describe their teacher.  You will then tell me what they HAVE TO do in that class.</a:t>
            </a:r>
          </a:p>
          <a:p>
            <a:endParaRPr lang="en-US" sz="2500" dirty="0"/>
          </a:p>
          <a:p>
            <a:r>
              <a:rPr lang="en-US" sz="2500" dirty="0"/>
              <a:t>REMEMBER: use those “Extra” vocabulary words to really elevate your work!</a:t>
            </a:r>
          </a:p>
          <a:p>
            <a:endParaRPr lang="en-US" sz="2500" dirty="0"/>
          </a:p>
          <a:p>
            <a:endParaRPr lang="en-US" sz="2500" dirty="0"/>
          </a:p>
          <a:p>
            <a:endParaRPr lang="en-US" sz="2500" dirty="0"/>
          </a:p>
        </p:txBody>
      </p:sp>
    </p:spTree>
    <p:extLst>
      <p:ext uri="{BB962C8B-B14F-4D97-AF65-F5344CB8AC3E}">
        <p14:creationId xmlns:p14="http://schemas.microsoft.com/office/powerpoint/2010/main" val="12290065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CBABEF636B9A40B15DE2ECE1CB036B" ma:contentTypeVersion="17" ma:contentTypeDescription="Create a new document." ma:contentTypeScope="" ma:versionID="f3a95ac92cee1b3afb8708d1c917ed94">
  <xsd:schema xmlns:xsd="http://www.w3.org/2001/XMLSchema" xmlns:xs="http://www.w3.org/2001/XMLSchema" xmlns:p="http://schemas.microsoft.com/office/2006/metadata/properties" xmlns:ns2="ca762066-1cb3-483f-8532-27e6e46aeb58" xmlns:ns3="963237e8-d506-462c-8b0b-f8889124118b" targetNamespace="http://schemas.microsoft.com/office/2006/metadata/properties" ma:root="true" ma:fieldsID="1716cf9884454262b519a1cf55c23972" ns2:_="" ns3:_="">
    <xsd:import namespace="ca762066-1cb3-483f-8532-27e6e46aeb58"/>
    <xsd:import namespace="963237e8-d506-462c-8b0b-f888912411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62066-1cb3-483f-8532-27e6e46ae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2358ff1-2e0e-433d-bfb0-121866fdb5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3237e8-d506-462c-8b0b-f8889124118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bca3639-9479-4c6c-a7d3-0668ae4e2674}" ma:internalName="TaxCatchAll" ma:showField="CatchAllData" ma:web="963237e8-d506-462c-8b0b-f888912411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a762066-1cb3-483f-8532-27e6e46aeb58">
      <Terms xmlns="http://schemas.microsoft.com/office/infopath/2007/PartnerControls"/>
    </lcf76f155ced4ddcb4097134ff3c332f>
    <TaxCatchAll xmlns="963237e8-d506-462c-8b0b-f8889124118b" xsi:nil="true"/>
  </documentManagement>
</p:properties>
</file>

<file path=customXml/itemProps1.xml><?xml version="1.0" encoding="utf-8"?>
<ds:datastoreItem xmlns:ds="http://schemas.openxmlformats.org/officeDocument/2006/customXml" ds:itemID="{7B74021B-14A1-492C-942C-58BFE7F96492}">
  <ds:schemaRefs>
    <ds:schemaRef ds:uri="http://schemas.microsoft.com/sharepoint/v3/contenttype/forms"/>
  </ds:schemaRefs>
</ds:datastoreItem>
</file>

<file path=customXml/itemProps2.xml><?xml version="1.0" encoding="utf-8"?>
<ds:datastoreItem xmlns:ds="http://schemas.openxmlformats.org/officeDocument/2006/customXml" ds:itemID="{84FEB5BC-1818-4E77-85C8-5A2AF1E4F3C2}">
  <ds:schemaRefs>
    <ds:schemaRef ds:uri="963237e8-d506-462c-8b0b-f8889124118b"/>
    <ds:schemaRef ds:uri="ca762066-1cb3-483f-8532-27e6e46aeb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72848C8-9AF6-4B99-BEAF-E2D7319D6E8A}">
  <ds:schemaRefs>
    <ds:schemaRef ds:uri="963237e8-d506-462c-8b0b-f8889124118b"/>
    <ds:schemaRef ds:uri="ca762066-1cb3-483f-8532-27e6e46aeb5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Crop</Template>
  <TotalTime>2193</TotalTime>
  <Words>486</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Franklin Gothic Book</vt:lpstr>
      <vt:lpstr>Georgia</vt:lpstr>
      <vt:lpstr>Crop</vt:lpstr>
      <vt:lpstr>Tener que – Have to</vt:lpstr>
      <vt:lpstr>¿Cuándo?</vt:lpstr>
      <vt:lpstr>Translate: Use the phrase TENER QUE + VERB</vt:lpstr>
      <vt:lpstr>¿Qué Clase tienes tercera?</vt:lpstr>
      <vt:lpstr>Tener que…..   ¿Qué tienes que hacer después de la escuela?   Después de la escuela, tengo que ______. </vt:lpstr>
      <vt:lpstr>Tener – To have </vt:lpstr>
      <vt:lpstr>La Familia and Possessives</vt:lpstr>
      <vt:lpstr>Use Tener and Family  (Remember: adjectives go after the noun)</vt:lpstr>
      <vt:lpstr>Tarea: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Tener – To have</dc:title>
  <dc:creator>Aaren Erwin</dc:creator>
  <cp:lastModifiedBy>Aaren Erwin</cp:lastModifiedBy>
  <cp:revision>8</cp:revision>
  <dcterms:created xsi:type="dcterms:W3CDTF">2022-08-30T18:30:29Z</dcterms:created>
  <dcterms:modified xsi:type="dcterms:W3CDTF">2023-08-29T17:46:27Z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0x0101000DCBABEF636B9A40B15DE2ECE1CB036B</vt:lpwstr>
  </property>
  <property fmtid="{D5CDD505-2E9C-101B-9397-08002B2CF9AE}" pid="3" name="MediaServiceImageTags">
    <vt:lpwstr/>
  </property>
</Properties>
</file>