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17"/>
  </p:notesMasterIdLst>
  <p:sldIdLst>
    <p:sldId id="258" r:id="rId5"/>
    <p:sldId id="288" r:id="rId6"/>
    <p:sldId id="290" r:id="rId7"/>
    <p:sldId id="291" r:id="rId8"/>
    <p:sldId id="283" r:id="rId9"/>
    <p:sldId id="257" r:id="rId10"/>
    <p:sldId id="287" r:id="rId11"/>
    <p:sldId id="293" r:id="rId12"/>
    <p:sldId id="292" r:id="rId13"/>
    <p:sldId id="276" r:id="rId14"/>
    <p:sldId id="294" r:id="rId15"/>
    <p:sldId id="29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83186C-60C1-6DA5-C625-FDBF31183E89}" v="9" dt="2023-02-13T19:35:18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erssis Ambert-Prieto" userId="S::kierssis.ambert-prieto@cobbk12.org::7bd07f02-8f74-4444-8cbd-0077a2efaa39" providerId="AD" clId="Web-{3683186C-60C1-6DA5-C625-FDBF31183E89}"/>
    <pc:docChg chg="modSld">
      <pc:chgData name="Kierssis Ambert-Prieto" userId="S::kierssis.ambert-prieto@cobbk12.org::7bd07f02-8f74-4444-8cbd-0077a2efaa39" providerId="AD" clId="Web-{3683186C-60C1-6DA5-C625-FDBF31183E89}" dt="2023-02-13T19:35:18.836" v="4" actId="14100"/>
      <pc:docMkLst>
        <pc:docMk/>
      </pc:docMkLst>
      <pc:sldChg chg="modSp">
        <pc:chgData name="Kierssis Ambert-Prieto" userId="S::kierssis.ambert-prieto@cobbk12.org::7bd07f02-8f74-4444-8cbd-0077a2efaa39" providerId="AD" clId="Web-{3683186C-60C1-6DA5-C625-FDBF31183E89}" dt="2023-02-13T19:35:18.836" v="4" actId="14100"/>
        <pc:sldMkLst>
          <pc:docMk/>
          <pc:sldMk cId="2197070105" sldId="291"/>
        </pc:sldMkLst>
        <pc:spChg chg="mod">
          <ac:chgData name="Kierssis Ambert-Prieto" userId="S::kierssis.ambert-prieto@cobbk12.org::7bd07f02-8f74-4444-8cbd-0077a2efaa39" providerId="AD" clId="Web-{3683186C-60C1-6DA5-C625-FDBF31183E89}" dt="2023-02-13T19:35:18.836" v="4" actId="14100"/>
          <ac:spMkLst>
            <pc:docMk/>
            <pc:sldMk cId="2197070105" sldId="291"/>
            <ac:spMk id="2" creationId="{BC5C861F-84AE-4ACC-9F4C-A7DC6C2C2C00}"/>
          </ac:spMkLst>
        </pc:spChg>
      </pc:sldChg>
    </pc:docChg>
  </pc:docChgLst>
  <pc:docChgLst>
    <pc:chgData name="Aaren Erwin" userId="8f50f7a6-8367-4c71-929b-52de566c1a5c" providerId="ADAL" clId="{62653A60-F443-4E0C-B572-2E97AD919AA0}"/>
    <pc:docChg chg="custSel addSld delSld modSld sldOrd">
      <pc:chgData name="Aaren Erwin" userId="8f50f7a6-8367-4c71-929b-52de566c1a5c" providerId="ADAL" clId="{62653A60-F443-4E0C-B572-2E97AD919AA0}" dt="2022-09-07T18:59:33.268" v="530" actId="47"/>
      <pc:docMkLst>
        <pc:docMk/>
      </pc:docMkLst>
      <pc:sldChg chg="modSp add mod">
        <pc:chgData name="Aaren Erwin" userId="8f50f7a6-8367-4c71-929b-52de566c1a5c" providerId="ADAL" clId="{62653A60-F443-4E0C-B572-2E97AD919AA0}" dt="2022-09-07T13:02:12.060" v="165" actId="20577"/>
        <pc:sldMkLst>
          <pc:docMk/>
          <pc:sldMk cId="182523656" sldId="276"/>
        </pc:sldMkLst>
        <pc:spChg chg="mod">
          <ac:chgData name="Aaren Erwin" userId="8f50f7a6-8367-4c71-929b-52de566c1a5c" providerId="ADAL" clId="{62653A60-F443-4E0C-B572-2E97AD919AA0}" dt="2022-09-07T12:59:10.023" v="128" actId="1076"/>
          <ac:spMkLst>
            <pc:docMk/>
            <pc:sldMk cId="182523656" sldId="276"/>
            <ac:spMk id="2" creationId="{00000000-0000-0000-0000-000000000000}"/>
          </ac:spMkLst>
        </pc:spChg>
        <pc:spChg chg="mod">
          <ac:chgData name="Aaren Erwin" userId="8f50f7a6-8367-4c71-929b-52de566c1a5c" providerId="ADAL" clId="{62653A60-F443-4E0C-B572-2E97AD919AA0}" dt="2022-09-07T13:02:12.060" v="165" actId="20577"/>
          <ac:spMkLst>
            <pc:docMk/>
            <pc:sldMk cId="182523656" sldId="276"/>
            <ac:spMk id="3" creationId="{00000000-0000-0000-0000-000000000000}"/>
          </ac:spMkLst>
        </pc:spChg>
      </pc:sldChg>
      <pc:sldChg chg="modSp add mod">
        <pc:chgData name="Aaren Erwin" userId="8f50f7a6-8367-4c71-929b-52de566c1a5c" providerId="ADAL" clId="{62653A60-F443-4E0C-B572-2E97AD919AA0}" dt="2022-09-07T12:56:52.440" v="106" actId="1076"/>
        <pc:sldMkLst>
          <pc:docMk/>
          <pc:sldMk cId="2368697644" sldId="287"/>
        </pc:sldMkLst>
        <pc:spChg chg="mod">
          <ac:chgData name="Aaren Erwin" userId="8f50f7a6-8367-4c71-929b-52de566c1a5c" providerId="ADAL" clId="{62653A60-F443-4E0C-B572-2E97AD919AA0}" dt="2022-09-07T12:56:52.440" v="106" actId="1076"/>
          <ac:spMkLst>
            <pc:docMk/>
            <pc:sldMk cId="2368697644" sldId="287"/>
            <ac:spMk id="3" creationId="{00000000-0000-0000-0000-000000000000}"/>
          </ac:spMkLst>
        </pc:spChg>
      </pc:sldChg>
      <pc:sldChg chg="del">
        <pc:chgData name="Aaren Erwin" userId="8f50f7a6-8367-4c71-929b-52de566c1a5c" providerId="ADAL" clId="{62653A60-F443-4E0C-B572-2E97AD919AA0}" dt="2022-09-07T18:59:33.268" v="530" actId="47"/>
        <pc:sldMkLst>
          <pc:docMk/>
          <pc:sldMk cId="3254734332" sldId="289"/>
        </pc:sldMkLst>
      </pc:sldChg>
      <pc:sldChg chg="new">
        <pc:chgData name="Aaren Erwin" userId="8f50f7a6-8367-4c71-929b-52de566c1a5c" providerId="ADAL" clId="{62653A60-F443-4E0C-B572-2E97AD919AA0}" dt="2022-09-06T14:58:31.654" v="0" actId="680"/>
        <pc:sldMkLst>
          <pc:docMk/>
          <pc:sldMk cId="447126761" sldId="290"/>
        </pc:sldMkLst>
      </pc:sldChg>
      <pc:sldChg chg="addSp modSp add mod">
        <pc:chgData name="Aaren Erwin" userId="8f50f7a6-8367-4c71-929b-52de566c1a5c" providerId="ADAL" clId="{62653A60-F443-4E0C-B572-2E97AD919AA0}" dt="2022-09-07T12:47:53.103" v="54" actId="1076"/>
        <pc:sldMkLst>
          <pc:docMk/>
          <pc:sldMk cId="2197070105" sldId="291"/>
        </pc:sldMkLst>
        <pc:spChg chg="add mod">
          <ac:chgData name="Aaren Erwin" userId="8f50f7a6-8367-4c71-929b-52de566c1a5c" providerId="ADAL" clId="{62653A60-F443-4E0C-B572-2E97AD919AA0}" dt="2022-09-07T12:47:53.103" v="54" actId="1076"/>
          <ac:spMkLst>
            <pc:docMk/>
            <pc:sldMk cId="2197070105" sldId="291"/>
            <ac:spMk id="2" creationId="{BC5C861F-84AE-4ACC-9F4C-A7DC6C2C2C00}"/>
          </ac:spMkLst>
        </pc:spChg>
      </pc:sldChg>
      <pc:sldChg chg="modSp add mod">
        <pc:chgData name="Aaren Erwin" userId="8f50f7a6-8367-4c71-929b-52de566c1a5c" providerId="ADAL" clId="{62653A60-F443-4E0C-B572-2E97AD919AA0}" dt="2022-09-07T12:55:52.454" v="82" actId="20577"/>
        <pc:sldMkLst>
          <pc:docMk/>
          <pc:sldMk cId="1307850814" sldId="292"/>
        </pc:sldMkLst>
        <pc:spChg chg="mod">
          <ac:chgData name="Aaren Erwin" userId="8f50f7a6-8367-4c71-929b-52de566c1a5c" providerId="ADAL" clId="{62653A60-F443-4E0C-B572-2E97AD919AA0}" dt="2022-09-07T12:55:36.169" v="76" actId="20577"/>
          <ac:spMkLst>
            <pc:docMk/>
            <pc:sldMk cId="1307850814" sldId="292"/>
            <ac:spMk id="2" creationId="{00000000-0000-0000-0000-000000000000}"/>
          </ac:spMkLst>
        </pc:spChg>
        <pc:spChg chg="mod">
          <ac:chgData name="Aaren Erwin" userId="8f50f7a6-8367-4c71-929b-52de566c1a5c" providerId="ADAL" clId="{62653A60-F443-4E0C-B572-2E97AD919AA0}" dt="2022-09-07T12:55:52.454" v="82" actId="20577"/>
          <ac:spMkLst>
            <pc:docMk/>
            <pc:sldMk cId="1307850814" sldId="292"/>
            <ac:spMk id="3" creationId="{00000000-0000-0000-0000-000000000000}"/>
          </ac:spMkLst>
        </pc:spChg>
      </pc:sldChg>
      <pc:sldChg chg="modSp add mod ord">
        <pc:chgData name="Aaren Erwin" userId="8f50f7a6-8367-4c71-929b-52de566c1a5c" providerId="ADAL" clId="{62653A60-F443-4E0C-B572-2E97AD919AA0}" dt="2022-09-07T12:56:29.582" v="97" actId="1076"/>
        <pc:sldMkLst>
          <pc:docMk/>
          <pc:sldMk cId="438310366" sldId="293"/>
        </pc:sldMkLst>
        <pc:spChg chg="mod">
          <ac:chgData name="Aaren Erwin" userId="8f50f7a6-8367-4c71-929b-52de566c1a5c" providerId="ADAL" clId="{62653A60-F443-4E0C-B572-2E97AD919AA0}" dt="2022-09-07T12:56:23.647" v="96" actId="20577"/>
          <ac:spMkLst>
            <pc:docMk/>
            <pc:sldMk cId="438310366" sldId="293"/>
            <ac:spMk id="2" creationId="{00000000-0000-0000-0000-000000000000}"/>
          </ac:spMkLst>
        </pc:spChg>
        <pc:spChg chg="mod">
          <ac:chgData name="Aaren Erwin" userId="8f50f7a6-8367-4c71-929b-52de566c1a5c" providerId="ADAL" clId="{62653A60-F443-4E0C-B572-2E97AD919AA0}" dt="2022-09-07T12:56:29.582" v="97" actId="1076"/>
          <ac:spMkLst>
            <pc:docMk/>
            <pc:sldMk cId="438310366" sldId="293"/>
            <ac:spMk id="3" creationId="{00000000-0000-0000-0000-000000000000}"/>
          </ac:spMkLst>
        </pc:spChg>
      </pc:sldChg>
      <pc:sldChg chg="modSp new mod">
        <pc:chgData name="Aaren Erwin" userId="8f50f7a6-8367-4c71-929b-52de566c1a5c" providerId="ADAL" clId="{62653A60-F443-4E0C-B572-2E97AD919AA0}" dt="2022-09-07T13:06:08.734" v="251" actId="20577"/>
        <pc:sldMkLst>
          <pc:docMk/>
          <pc:sldMk cId="1444986117" sldId="294"/>
        </pc:sldMkLst>
        <pc:spChg chg="mod">
          <ac:chgData name="Aaren Erwin" userId="8f50f7a6-8367-4c71-929b-52de566c1a5c" providerId="ADAL" clId="{62653A60-F443-4E0C-B572-2E97AD919AA0}" dt="2022-09-07T13:05:20.132" v="177" actId="20577"/>
          <ac:spMkLst>
            <pc:docMk/>
            <pc:sldMk cId="1444986117" sldId="294"/>
            <ac:spMk id="2" creationId="{8EAF8CB7-1E2E-47A0-B720-2AAC92564E3C}"/>
          </ac:spMkLst>
        </pc:spChg>
        <pc:spChg chg="mod">
          <ac:chgData name="Aaren Erwin" userId="8f50f7a6-8367-4c71-929b-52de566c1a5c" providerId="ADAL" clId="{62653A60-F443-4E0C-B572-2E97AD919AA0}" dt="2022-09-07T13:06:08.734" v="251" actId="20577"/>
          <ac:spMkLst>
            <pc:docMk/>
            <pc:sldMk cId="1444986117" sldId="294"/>
            <ac:spMk id="3" creationId="{70C2B217-1F4F-4547-ACA3-3CAAA21B5F18}"/>
          </ac:spMkLst>
        </pc:spChg>
      </pc:sldChg>
      <pc:sldChg chg="addSp delSp modSp new mod">
        <pc:chgData name="Aaren Erwin" userId="8f50f7a6-8367-4c71-929b-52de566c1a5c" providerId="ADAL" clId="{62653A60-F443-4E0C-B572-2E97AD919AA0}" dt="2022-09-07T18:59:26.118" v="529" actId="207"/>
        <pc:sldMkLst>
          <pc:docMk/>
          <pc:sldMk cId="3291402274" sldId="295"/>
        </pc:sldMkLst>
        <pc:spChg chg="mod">
          <ac:chgData name="Aaren Erwin" userId="8f50f7a6-8367-4c71-929b-52de566c1a5c" providerId="ADAL" clId="{62653A60-F443-4E0C-B572-2E97AD919AA0}" dt="2022-09-07T17:23:18.988" v="286" actId="1076"/>
          <ac:spMkLst>
            <pc:docMk/>
            <pc:sldMk cId="3291402274" sldId="295"/>
            <ac:spMk id="2" creationId="{27AE1DC0-C379-4B4B-B2E0-FECF352FA77D}"/>
          </ac:spMkLst>
        </pc:spChg>
        <pc:spChg chg="del">
          <ac:chgData name="Aaren Erwin" userId="8f50f7a6-8367-4c71-929b-52de566c1a5c" providerId="ADAL" clId="{62653A60-F443-4E0C-B572-2E97AD919AA0}" dt="2022-09-07T17:23:16.546" v="285" actId="478"/>
          <ac:spMkLst>
            <pc:docMk/>
            <pc:sldMk cId="3291402274" sldId="295"/>
            <ac:spMk id="3" creationId="{2C5A932E-C5B4-4B10-AD37-420205626189}"/>
          </ac:spMkLst>
        </pc:spChg>
        <pc:spChg chg="add mod">
          <ac:chgData name="Aaren Erwin" userId="8f50f7a6-8367-4c71-929b-52de566c1a5c" providerId="ADAL" clId="{62653A60-F443-4E0C-B572-2E97AD919AA0}" dt="2022-09-07T18:59:26.118" v="529" actId="207"/>
          <ac:spMkLst>
            <pc:docMk/>
            <pc:sldMk cId="3291402274" sldId="295"/>
            <ac:spMk id="4" creationId="{D7488141-A117-48EA-B6AF-5723A2CFB754}"/>
          </ac:spMkLst>
        </pc:spChg>
      </pc:sldChg>
    </pc:docChg>
  </pc:docChgLst>
  <pc:docChgLst>
    <pc:chgData name="Aaren Erwin" userId="8f50f7a6-8367-4c71-929b-52de566c1a5c" providerId="ADAL" clId="{347A0F59-F23D-4D92-BF1B-0C969943DABA}"/>
    <pc:docChg chg="undo custSel modSld">
      <pc:chgData name="Aaren Erwin" userId="8f50f7a6-8367-4c71-929b-52de566c1a5c" providerId="ADAL" clId="{347A0F59-F23D-4D92-BF1B-0C969943DABA}" dt="2022-02-03T20:08:41.507" v="14" actId="1076"/>
      <pc:docMkLst>
        <pc:docMk/>
      </pc:docMkLst>
      <pc:sldChg chg="modSp mod">
        <pc:chgData name="Aaren Erwin" userId="8f50f7a6-8367-4c71-929b-52de566c1a5c" providerId="ADAL" clId="{347A0F59-F23D-4D92-BF1B-0C969943DABA}" dt="2022-02-03T20:08:41.507" v="14" actId="1076"/>
        <pc:sldMkLst>
          <pc:docMk/>
          <pc:sldMk cId="0" sldId="257"/>
        </pc:sldMkLst>
        <pc:spChg chg="mod">
          <ac:chgData name="Aaren Erwin" userId="8f50f7a6-8367-4c71-929b-52de566c1a5c" providerId="ADAL" clId="{347A0F59-F23D-4D92-BF1B-0C969943DABA}" dt="2022-02-03T20:08:41.507" v="14" actId="1076"/>
          <ac:spMkLst>
            <pc:docMk/>
            <pc:sldMk cId="0" sldId="257"/>
            <ac:spMk id="24578" creationId="{5F4C3D25-AD63-4F29-AE1F-EB8E361CA5A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C9710-ADF5-4C92-95B0-769B3087321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02F33-3A09-4C94-A6F4-C8EA9A2A0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82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1D70F-7BA8-4402-AD53-DB8E896477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7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7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8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55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7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5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9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4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985845-4A1A-4FAD-8D47-85336DA3142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64044F-B159-431A-81DA-09C9EB80D8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0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46" y="1672696"/>
            <a:ext cx="3084844" cy="253735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600" b="1">
                <a:solidFill>
                  <a:srgbClr val="FFFFFF"/>
                </a:solidFill>
              </a:rPr>
              <a:t>¿</a:t>
            </a:r>
            <a:r>
              <a:rPr lang="en-US" sz="3600" b="1" err="1">
                <a:solidFill>
                  <a:srgbClr val="FFFFFF"/>
                </a:solidFill>
              </a:rPr>
              <a:t>Quién</a:t>
            </a:r>
            <a:r>
              <a:rPr lang="en-US" sz="3600" b="1">
                <a:solidFill>
                  <a:srgbClr val="FFFFFF"/>
                </a:solidFill>
              </a:rPr>
              <a:t> es?</a:t>
            </a:r>
            <a:br>
              <a:rPr lang="en-US" sz="3600" b="1">
                <a:solidFill>
                  <a:srgbClr val="FFFFFF"/>
                </a:solidFill>
              </a:rPr>
            </a:br>
            <a:br>
              <a:rPr lang="en-US" sz="3600" b="1">
                <a:solidFill>
                  <a:srgbClr val="FFFFFF"/>
                </a:solidFill>
              </a:rPr>
            </a:br>
            <a:r>
              <a:rPr lang="en-US" sz="3600" b="1">
                <a:solidFill>
                  <a:srgbClr val="FFFFFF"/>
                </a:solidFill>
              </a:rPr>
              <a:t>Use your “family” vocabulary to determine these relationships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334" y="800449"/>
            <a:ext cx="7051600" cy="5646208"/>
          </a:xfrm>
        </p:spPr>
        <p:txBody>
          <a:bodyPr anchor="ctr">
            <a:noAutofit/>
          </a:bodyPr>
          <a:lstStyle/>
          <a:p>
            <a:r>
              <a:rPr lang="en-US" sz="3000"/>
              <a:t>1. La </a:t>
            </a:r>
            <a:r>
              <a:rPr lang="en-US" sz="3000" err="1"/>
              <a:t>esposa</a:t>
            </a:r>
            <a:r>
              <a:rPr lang="en-US" sz="3000"/>
              <a:t> de mi </a:t>
            </a:r>
            <a:r>
              <a:rPr lang="en-US" sz="3000" err="1"/>
              <a:t>tío</a:t>
            </a:r>
            <a:r>
              <a:rPr lang="en-US" sz="3000"/>
              <a:t> es mi __________.</a:t>
            </a:r>
          </a:p>
          <a:p>
            <a:r>
              <a:rPr lang="en-US" sz="3000"/>
              <a:t>2. El padre de mi padre es mi __________.</a:t>
            </a:r>
          </a:p>
          <a:p>
            <a:r>
              <a:rPr lang="en-US" sz="3000"/>
              <a:t>3. El </a:t>
            </a:r>
            <a:r>
              <a:rPr lang="en-US" sz="3000" err="1"/>
              <a:t>hijo</a:t>
            </a:r>
            <a:r>
              <a:rPr lang="en-US" sz="3000"/>
              <a:t> de mi </a:t>
            </a:r>
            <a:r>
              <a:rPr lang="en-US" sz="3000" err="1"/>
              <a:t>madre</a:t>
            </a:r>
            <a:r>
              <a:rPr lang="en-US" sz="3000"/>
              <a:t> es mi ___________.</a:t>
            </a:r>
          </a:p>
          <a:p>
            <a:r>
              <a:rPr lang="en-US" sz="3000"/>
              <a:t>4. Paco y Ana son mis </a:t>
            </a:r>
            <a:r>
              <a:rPr lang="en-US" sz="3000" err="1"/>
              <a:t>tios</a:t>
            </a:r>
            <a:r>
              <a:rPr lang="en-US" sz="3000"/>
              <a:t>.  Sus </a:t>
            </a:r>
            <a:r>
              <a:rPr lang="en-US" sz="3000" err="1"/>
              <a:t>hijos</a:t>
            </a:r>
            <a:r>
              <a:rPr lang="en-US" sz="3000"/>
              <a:t> son mis __________.</a:t>
            </a:r>
          </a:p>
          <a:p>
            <a:r>
              <a:rPr lang="en-US" sz="3000"/>
              <a:t>5. El </a:t>
            </a:r>
            <a:r>
              <a:rPr lang="en-US" sz="3000" err="1"/>
              <a:t>hermano</a:t>
            </a:r>
            <a:r>
              <a:rPr lang="en-US" sz="3000"/>
              <a:t> de mi </a:t>
            </a:r>
            <a:r>
              <a:rPr lang="en-US" sz="3000" err="1"/>
              <a:t>madre</a:t>
            </a:r>
            <a:r>
              <a:rPr lang="en-US" sz="3000"/>
              <a:t> es mi ________.</a:t>
            </a:r>
          </a:p>
          <a:p>
            <a:r>
              <a:rPr lang="en-US" sz="3000"/>
              <a:t>6. Los padres de mi padre son mis _______.</a:t>
            </a:r>
          </a:p>
          <a:p>
            <a:r>
              <a:rPr lang="en-US" sz="3000"/>
              <a:t>7. La </a:t>
            </a:r>
            <a:r>
              <a:rPr lang="en-US" sz="3000" err="1"/>
              <a:t>hija</a:t>
            </a:r>
            <a:r>
              <a:rPr lang="en-US" sz="3000"/>
              <a:t> de mi padre es mi __________. </a:t>
            </a:r>
          </a:p>
          <a:p>
            <a:r>
              <a:rPr lang="en-US" sz="3000"/>
              <a:t>8. El </a:t>
            </a:r>
            <a:r>
              <a:rPr lang="en-US" sz="3000" err="1"/>
              <a:t>hermano</a:t>
            </a:r>
            <a:r>
              <a:rPr lang="en-US" sz="3000"/>
              <a:t> de mi prima es mi ________.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96" y="0"/>
            <a:ext cx="10058400" cy="1450757"/>
          </a:xfrm>
        </p:spPr>
        <p:txBody>
          <a:bodyPr/>
          <a:lstStyle/>
          <a:p>
            <a:r>
              <a:rPr lang="en-US"/>
              <a:t>Conjugate: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160" y="1737360"/>
            <a:ext cx="9933398" cy="4823983"/>
          </a:xfrm>
        </p:spPr>
        <p:txBody>
          <a:bodyPr>
            <a:noAutofit/>
          </a:bodyPr>
          <a:lstStyle/>
          <a:p>
            <a:r>
              <a:rPr lang="en-US" sz="3200"/>
              <a:t>1. ¿___________ </a:t>
            </a:r>
            <a:r>
              <a:rPr lang="en-US" sz="3200" b="1" err="1"/>
              <a:t>tú</a:t>
            </a:r>
            <a:r>
              <a:rPr lang="en-US" sz="3200"/>
              <a:t> </a:t>
            </a:r>
            <a:r>
              <a:rPr lang="en-US" sz="3200" err="1"/>
              <a:t>despues</a:t>
            </a:r>
            <a:r>
              <a:rPr lang="en-US" sz="3200"/>
              <a:t> de </a:t>
            </a:r>
            <a:r>
              <a:rPr lang="en-US" sz="3200" err="1"/>
              <a:t>escuela</a:t>
            </a:r>
            <a:r>
              <a:rPr lang="en-US" sz="3200"/>
              <a:t>? (</a:t>
            </a:r>
            <a:r>
              <a:rPr lang="en-US" sz="3200" err="1"/>
              <a:t>trabajar</a:t>
            </a:r>
            <a:r>
              <a:rPr lang="en-US" sz="3200"/>
              <a:t>)</a:t>
            </a:r>
          </a:p>
          <a:p>
            <a:r>
              <a:rPr lang="en-US" sz="3200"/>
              <a:t>2. </a:t>
            </a:r>
            <a:r>
              <a:rPr lang="en-US" sz="3200" b="1"/>
              <a:t>Mary y yo </a:t>
            </a:r>
            <a:r>
              <a:rPr lang="en-US" sz="3200"/>
              <a:t>_________ mucho. (</a:t>
            </a:r>
            <a:r>
              <a:rPr lang="en-US" sz="3200" err="1"/>
              <a:t>escribir</a:t>
            </a:r>
            <a:r>
              <a:rPr lang="en-US" sz="3200"/>
              <a:t>)</a:t>
            </a:r>
          </a:p>
          <a:p>
            <a:r>
              <a:rPr lang="en-US" sz="3200"/>
              <a:t>3. </a:t>
            </a:r>
            <a:r>
              <a:rPr lang="en-US" sz="3200" b="1" err="1"/>
              <a:t>Yo</a:t>
            </a:r>
            <a:r>
              <a:rPr lang="en-US" sz="3200"/>
              <a:t> no _________ en </a:t>
            </a:r>
            <a:r>
              <a:rPr lang="en-US" sz="3200" err="1"/>
              <a:t>monopatín</a:t>
            </a:r>
            <a:r>
              <a:rPr lang="en-US" sz="3200"/>
              <a:t>. (</a:t>
            </a:r>
            <a:r>
              <a:rPr lang="en-US" sz="3200" err="1"/>
              <a:t>montar</a:t>
            </a:r>
            <a:r>
              <a:rPr lang="en-US" sz="3200"/>
              <a:t>)</a:t>
            </a:r>
          </a:p>
          <a:p>
            <a:r>
              <a:rPr lang="en-US" sz="3200"/>
              <a:t>4. </a:t>
            </a:r>
            <a:r>
              <a:rPr lang="en-US" sz="3200" b="1"/>
              <a:t>Reggie</a:t>
            </a:r>
            <a:r>
              <a:rPr lang="en-US" sz="3200"/>
              <a:t> </a:t>
            </a:r>
            <a:r>
              <a:rPr lang="en-US" sz="3200" err="1"/>
              <a:t>siempre</a:t>
            </a:r>
            <a:r>
              <a:rPr lang="en-US" sz="3200"/>
              <a:t> _______ </a:t>
            </a:r>
            <a:r>
              <a:rPr lang="en-US" sz="3200" err="1"/>
              <a:t>por</a:t>
            </a:r>
            <a:r>
              <a:rPr lang="en-US" sz="3200"/>
              <a:t> </a:t>
            </a:r>
            <a:r>
              <a:rPr lang="en-US" sz="3200" err="1"/>
              <a:t>teléfono</a:t>
            </a:r>
            <a:r>
              <a:rPr lang="en-US" sz="3200"/>
              <a:t>. (</a:t>
            </a:r>
            <a:r>
              <a:rPr lang="en-US" sz="3200" err="1"/>
              <a:t>hablar</a:t>
            </a:r>
            <a:r>
              <a:rPr lang="en-US" sz="3200"/>
              <a:t>)</a:t>
            </a:r>
          </a:p>
          <a:p>
            <a:r>
              <a:rPr lang="en-US" sz="3200"/>
              <a:t>5. </a:t>
            </a:r>
            <a:r>
              <a:rPr lang="en-US" sz="3200" b="1"/>
              <a:t>Sra. Erwin </a:t>
            </a:r>
            <a:r>
              <a:rPr lang="en-US" sz="3200"/>
              <a:t>_______ </a:t>
            </a:r>
            <a:r>
              <a:rPr lang="en-US" sz="3200" err="1"/>
              <a:t>en</a:t>
            </a:r>
            <a:r>
              <a:rPr lang="en-US" sz="3200"/>
              <a:t> la </a:t>
            </a:r>
            <a:r>
              <a:rPr lang="en-US" sz="3200" err="1"/>
              <a:t>clase</a:t>
            </a:r>
            <a:r>
              <a:rPr lang="en-US" sz="3200"/>
              <a:t>. (leer)</a:t>
            </a:r>
          </a:p>
          <a:p>
            <a:r>
              <a:rPr lang="en-US" sz="3200"/>
              <a:t>6. </a:t>
            </a:r>
            <a:r>
              <a:rPr lang="en-US" sz="3200" b="1"/>
              <a:t>Jennifer </a:t>
            </a:r>
            <a:r>
              <a:rPr lang="en-US" sz="3200" b="1" err="1"/>
              <a:t>y</a:t>
            </a:r>
            <a:r>
              <a:rPr lang="en-US" sz="3200" b="1"/>
              <a:t> Sandra </a:t>
            </a:r>
            <a:r>
              <a:rPr lang="en-US" sz="3200" err="1"/>
              <a:t>nunca</a:t>
            </a:r>
            <a:r>
              <a:rPr lang="en-US" sz="3200"/>
              <a:t> ________ </a:t>
            </a:r>
            <a:r>
              <a:rPr lang="en-US" sz="3200" err="1"/>
              <a:t>para</a:t>
            </a:r>
            <a:r>
              <a:rPr lang="en-US" sz="3200"/>
              <a:t> los </a:t>
            </a:r>
            <a:r>
              <a:rPr lang="en-US" sz="3200" err="1"/>
              <a:t>examenes</a:t>
            </a:r>
            <a:r>
              <a:rPr lang="en-US" sz="3200"/>
              <a:t>. (</a:t>
            </a:r>
            <a:r>
              <a:rPr lang="en-US" sz="3200" err="1"/>
              <a:t>estudiar</a:t>
            </a:r>
            <a:r>
              <a:rPr lang="en-US" sz="3200"/>
              <a:t>)</a:t>
            </a:r>
          </a:p>
          <a:p>
            <a:r>
              <a:rPr lang="en-US" sz="3200"/>
              <a:t>7. Mis </a:t>
            </a:r>
            <a:r>
              <a:rPr lang="en-US" sz="3200" b="1"/>
              <a:t>amigos y yo </a:t>
            </a:r>
            <a:r>
              <a:rPr lang="en-US" sz="3200"/>
              <a:t>____________ los </a:t>
            </a:r>
            <a:r>
              <a:rPr lang="en-US" sz="3200" err="1"/>
              <a:t>sábados</a:t>
            </a:r>
            <a:r>
              <a:rPr lang="en-US" sz="3200"/>
              <a:t>. (</a:t>
            </a:r>
            <a:r>
              <a:rPr lang="en-US" sz="3200" err="1"/>
              <a:t>correr</a:t>
            </a:r>
            <a:r>
              <a:rPr lang="en-US" sz="32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523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F8CB7-1E2E-47A0-B720-2AAC9256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Práctica</a:t>
            </a:r>
            <a:r>
              <a:rPr lang="en-US"/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B217-1F4F-4547-ACA3-3CAAA21B5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952" y="2020395"/>
            <a:ext cx="10058400" cy="4023360"/>
          </a:xfrm>
        </p:spPr>
        <p:txBody>
          <a:bodyPr>
            <a:normAutofit/>
          </a:bodyPr>
          <a:lstStyle/>
          <a:p>
            <a:r>
              <a:rPr lang="en-US" sz="3800"/>
              <a:t>AR and ER/IR verbs</a:t>
            </a:r>
          </a:p>
          <a:p>
            <a:r>
              <a:rPr lang="en-US" sz="3800" err="1"/>
              <a:t>Gustar</a:t>
            </a:r>
            <a:endParaRPr lang="en-US" sz="3800"/>
          </a:p>
          <a:p>
            <a:r>
              <a:rPr lang="en-US" sz="3800" err="1"/>
              <a:t>Ir</a:t>
            </a:r>
            <a:endParaRPr lang="en-US" sz="3800"/>
          </a:p>
          <a:p>
            <a:endParaRPr lang="en-US" sz="3800"/>
          </a:p>
          <a:p>
            <a:r>
              <a:rPr lang="en-US" sz="3800"/>
              <a:t>Writing Tips and Practice</a:t>
            </a:r>
          </a:p>
        </p:txBody>
      </p:sp>
    </p:spTree>
    <p:extLst>
      <p:ext uri="{BB962C8B-B14F-4D97-AF65-F5344CB8AC3E}">
        <p14:creationId xmlns:p14="http://schemas.microsoft.com/office/powerpoint/2010/main" val="1444986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E1DC0-C379-4B4B-B2E0-FECF352F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66748"/>
            <a:ext cx="10058400" cy="792184"/>
          </a:xfrm>
        </p:spPr>
        <p:txBody>
          <a:bodyPr/>
          <a:lstStyle/>
          <a:p>
            <a:r>
              <a:rPr lang="en-US"/>
              <a:t>Fine to Good to Great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488141-A117-48EA-B6AF-5723A2CFB754}"/>
              </a:ext>
            </a:extLst>
          </p:cNvPr>
          <p:cNvSpPr txBox="1"/>
          <p:nvPr/>
        </p:nvSpPr>
        <p:spPr>
          <a:xfrm>
            <a:off x="1066800" y="2147299"/>
            <a:ext cx="101834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/>
              <a:t>Fine – Soy alta.</a:t>
            </a:r>
          </a:p>
          <a:p>
            <a:endParaRPr lang="es-ES_tradnl" sz="3200"/>
          </a:p>
          <a:p>
            <a:r>
              <a:rPr lang="es-ES_tradnl" sz="3200"/>
              <a:t>Good – Soy alta</a:t>
            </a:r>
            <a:r>
              <a:rPr lang="es-ES_tradnl" sz="3200">
                <a:solidFill>
                  <a:srgbClr val="FF0000"/>
                </a:solidFill>
              </a:rPr>
              <a:t> y </a:t>
            </a:r>
            <a:r>
              <a:rPr lang="es-ES_tradnl" sz="3200"/>
              <a:t>extrovertida </a:t>
            </a:r>
            <a:r>
              <a:rPr lang="es-ES_tradnl" sz="3200">
                <a:solidFill>
                  <a:srgbClr val="FF0000"/>
                </a:solidFill>
              </a:rPr>
              <a:t>pero</a:t>
            </a:r>
            <a:r>
              <a:rPr lang="es-ES_tradnl" sz="3200"/>
              <a:t> no soy habladora.</a:t>
            </a:r>
          </a:p>
          <a:p>
            <a:endParaRPr lang="es-ES_tradnl" sz="3200"/>
          </a:p>
          <a:p>
            <a:r>
              <a:rPr lang="es-ES_tradnl" sz="3200"/>
              <a:t>Great – Soy alta </a:t>
            </a:r>
            <a:r>
              <a:rPr lang="es-ES_tradnl" sz="3200">
                <a:solidFill>
                  <a:srgbClr val="FF0000"/>
                </a:solidFill>
              </a:rPr>
              <a:t>y</a:t>
            </a:r>
            <a:r>
              <a:rPr lang="es-ES_tradnl" sz="3200"/>
              <a:t> extrovertida </a:t>
            </a:r>
            <a:r>
              <a:rPr lang="es-ES_tradnl" sz="3200">
                <a:solidFill>
                  <a:srgbClr val="FF0000"/>
                </a:solidFill>
              </a:rPr>
              <a:t>pero</a:t>
            </a:r>
            <a:r>
              <a:rPr lang="es-ES_tradnl" sz="3200"/>
              <a:t> no soy habladora.  </a:t>
            </a:r>
            <a:r>
              <a:rPr lang="es-ES_tradnl" sz="3200">
                <a:solidFill>
                  <a:srgbClr val="FF0000"/>
                </a:solidFill>
              </a:rPr>
              <a:t>También</a:t>
            </a:r>
            <a:r>
              <a:rPr lang="es-ES_tradnl" sz="3200"/>
              <a:t>, me gusta bailar.  Voy a la clase de bailar </a:t>
            </a:r>
            <a:r>
              <a:rPr lang="es-ES_tradnl" sz="3200">
                <a:solidFill>
                  <a:srgbClr val="FF0000"/>
                </a:solidFill>
              </a:rPr>
              <a:t>los martes después de escuela</a:t>
            </a:r>
            <a:r>
              <a:rPr lang="es-ES_tradnl" sz="32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40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EA037-A3F2-48C1-9D79-A28CD6AC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Historia 4A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8E7E0-3E1D-434D-8FB0-2DE679F30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2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712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5C861F-84AE-4ACC-9F4C-A7DC6C2C2C00}"/>
              </a:ext>
            </a:extLst>
          </p:cNvPr>
          <p:cNvSpPr txBox="1"/>
          <p:nvPr/>
        </p:nvSpPr>
        <p:spPr>
          <a:xfrm>
            <a:off x="1020566" y="1438382"/>
            <a:ext cx="1071046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200"/>
              <a:t>¿</a:t>
            </a:r>
            <a:r>
              <a:rPr lang="en-US" sz="4200" err="1"/>
              <a:t>Adónde</a:t>
            </a:r>
            <a:r>
              <a:rPr lang="en-US" sz="4200"/>
              <a:t> vas </a:t>
            </a:r>
            <a:r>
              <a:rPr lang="en-US" sz="4200" err="1"/>
              <a:t>después</a:t>
            </a:r>
            <a:r>
              <a:rPr lang="en-US" sz="4200"/>
              <a:t> de la </a:t>
            </a:r>
            <a:r>
              <a:rPr lang="en-US" sz="4200" err="1"/>
              <a:t>escuela</a:t>
            </a:r>
            <a:r>
              <a:rPr lang="en-US" sz="4200"/>
              <a:t>? ¿Por </a:t>
            </a:r>
            <a:r>
              <a:rPr lang="en-US" sz="4200" err="1"/>
              <a:t>qué</a:t>
            </a:r>
            <a:r>
              <a:rPr lang="en-US" sz="42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707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6692-412A-43AD-9B2E-0EFF5F91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380" y="553303"/>
            <a:ext cx="10058400" cy="913547"/>
          </a:xfrm>
        </p:spPr>
        <p:txBody>
          <a:bodyPr/>
          <a:lstStyle/>
          <a:p>
            <a:pPr algn="ctr"/>
            <a:r>
              <a:rPr lang="en-US"/>
              <a:t>Los </a:t>
            </a:r>
            <a:r>
              <a:rPr lang="en-US" err="1"/>
              <a:t>verbos</a:t>
            </a:r>
            <a:r>
              <a:rPr lang="en-US"/>
              <a:t> </a:t>
            </a:r>
            <a:r>
              <a:rPr lang="en-US" err="1"/>
              <a:t>regulares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56CE6-A96D-4069-B439-8CB834F49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979084"/>
            <a:ext cx="10058400" cy="4193116"/>
          </a:xfrm>
        </p:spPr>
        <p:txBody>
          <a:bodyPr>
            <a:normAutofit/>
          </a:bodyPr>
          <a:lstStyle/>
          <a:p>
            <a:r>
              <a:rPr lang="en-US" sz="2800" b="1"/>
              <a:t>What is an infinitive?  </a:t>
            </a:r>
            <a:r>
              <a:rPr lang="en-US" sz="2800"/>
              <a:t>An infinitive is the base form of the verb.</a:t>
            </a:r>
          </a:p>
          <a:p>
            <a:r>
              <a:rPr lang="en-US" sz="2800" b="1"/>
              <a:t>What are the three types of infinitive verbs? </a:t>
            </a:r>
            <a:r>
              <a:rPr lang="en-US" sz="2800"/>
              <a:t>AR, ER and IR</a:t>
            </a:r>
          </a:p>
          <a:p>
            <a:r>
              <a:rPr lang="en-US" sz="2800" b="1"/>
              <a:t>What are the subject pronouns in Spanish?</a:t>
            </a:r>
          </a:p>
          <a:p>
            <a:pPr lvl="1"/>
            <a:r>
              <a:rPr lang="en-US" sz="2600"/>
              <a:t>Yo, Tú, </a:t>
            </a:r>
            <a:r>
              <a:rPr lang="en-US" sz="2600" err="1"/>
              <a:t>él</a:t>
            </a:r>
            <a:r>
              <a:rPr lang="en-US" sz="2600"/>
              <a:t>, </a:t>
            </a:r>
            <a:r>
              <a:rPr lang="en-US" sz="2600" err="1"/>
              <a:t>ella</a:t>
            </a:r>
            <a:r>
              <a:rPr lang="en-US" sz="2600"/>
              <a:t>, </a:t>
            </a:r>
            <a:r>
              <a:rPr lang="en-US" sz="2600" err="1"/>
              <a:t>usted</a:t>
            </a:r>
            <a:r>
              <a:rPr lang="en-US" sz="2600"/>
              <a:t>, </a:t>
            </a:r>
            <a:r>
              <a:rPr lang="en-US" sz="2600" err="1"/>
              <a:t>nosotros</a:t>
            </a:r>
            <a:r>
              <a:rPr lang="en-US" sz="2600"/>
              <a:t>, </a:t>
            </a:r>
            <a:r>
              <a:rPr lang="en-US" sz="2600" err="1"/>
              <a:t>vosotros</a:t>
            </a:r>
            <a:r>
              <a:rPr lang="en-US" sz="2600"/>
              <a:t>, </a:t>
            </a:r>
            <a:r>
              <a:rPr lang="en-US" sz="2600" err="1"/>
              <a:t>ellos</a:t>
            </a:r>
            <a:r>
              <a:rPr lang="en-US" sz="2600"/>
              <a:t>, </a:t>
            </a:r>
            <a:r>
              <a:rPr lang="en-US" sz="2600" err="1"/>
              <a:t>ellas</a:t>
            </a:r>
            <a:r>
              <a:rPr lang="en-US" sz="2600"/>
              <a:t>, </a:t>
            </a:r>
            <a:r>
              <a:rPr lang="en-US" sz="2600" err="1"/>
              <a:t>ustedes</a:t>
            </a:r>
            <a:endParaRPr lang="en-US" sz="2800"/>
          </a:p>
          <a:p>
            <a:r>
              <a:rPr lang="en-US" sz="2800" b="1"/>
              <a:t>How do we change (conjugate) our verbs in the present tense?</a:t>
            </a:r>
          </a:p>
          <a:p>
            <a:pPr lvl="1"/>
            <a:r>
              <a:rPr lang="en-US" sz="2600"/>
              <a:t>Drop the AR, ER or IR from the end.</a:t>
            </a:r>
          </a:p>
          <a:p>
            <a:pPr lvl="1"/>
            <a:r>
              <a:rPr lang="en-US" sz="2600"/>
              <a:t>Find your subject and find the new ending for that subject</a:t>
            </a:r>
          </a:p>
          <a:p>
            <a:pPr lvl="1"/>
            <a:r>
              <a:rPr lang="en-US" sz="2600"/>
              <a:t>Add the new ending to the verb.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04088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F4C3D25-AD63-4F29-AE1F-EB8E361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542317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Present Tense Endings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err="1"/>
              <a:t>Practica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79E2D-98B0-4EEC-A113-B1E191D3D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332" y="1904021"/>
            <a:ext cx="2286000" cy="452596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3200"/>
              <a:t>AR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as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a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err="1"/>
              <a:t>amos</a:t>
            </a:r>
            <a:endParaRPr lang="en-US" sz="3200"/>
          </a:p>
          <a:p>
            <a:pPr>
              <a:buFont typeface="Calibri" pitchFamily="34" charset="0"/>
              <a:buChar char="—"/>
              <a:defRPr/>
            </a:pPr>
            <a:r>
              <a:rPr lang="en-US" sz="3200" err="1"/>
              <a:t>áis</a:t>
            </a:r>
            <a:r>
              <a:rPr lang="en-US" sz="3200"/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/>
              <a:t>an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00571C-74B6-4336-9CD6-74A5AEC7D16D}"/>
              </a:ext>
            </a:extLst>
          </p:cNvPr>
          <p:cNvSpPr txBox="1">
            <a:spLocks/>
          </p:cNvSpPr>
          <p:nvPr/>
        </p:nvSpPr>
        <p:spPr>
          <a:xfrm>
            <a:off x="4357992" y="1904021"/>
            <a:ext cx="22860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>
                <a:solidFill>
                  <a:srgbClr val="FF0000"/>
                </a:solidFill>
              </a:rPr>
              <a:t>ER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FF0000"/>
                </a:solidFill>
              </a:rPr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FF0000"/>
                </a:solidFill>
              </a:rPr>
              <a:t>es</a:t>
            </a:r>
            <a:endParaRPr lang="en-US">
              <a:solidFill>
                <a:srgbClr val="FF000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FF0000"/>
                </a:solidFill>
              </a:rPr>
              <a:t>e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FF0000"/>
                </a:solidFill>
              </a:rPr>
              <a:t>emos</a:t>
            </a:r>
            <a:endParaRPr lang="en-US">
              <a:solidFill>
                <a:srgbClr val="FF000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FF0000"/>
                </a:solidFill>
              </a:rPr>
              <a:t>éis</a:t>
            </a:r>
            <a:r>
              <a:rPr lang="en-US">
                <a:solidFill>
                  <a:srgbClr val="FF0000"/>
                </a:solidFill>
              </a:rPr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FF0000"/>
                </a:solidFill>
              </a:rPr>
              <a:t>en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B6D48F-FD16-42A8-AAAF-AF7FCC4959EF}"/>
              </a:ext>
            </a:extLst>
          </p:cNvPr>
          <p:cNvSpPr txBox="1">
            <a:spLocks/>
          </p:cNvSpPr>
          <p:nvPr/>
        </p:nvSpPr>
        <p:spPr>
          <a:xfrm>
            <a:off x="7608652" y="1904021"/>
            <a:ext cx="22860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>
                <a:solidFill>
                  <a:srgbClr val="0070C0"/>
                </a:solidFill>
              </a:rPr>
              <a:t>IR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0070C0"/>
                </a:solidFill>
              </a:rPr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0070C0"/>
                </a:solidFill>
              </a:rPr>
              <a:t>es</a:t>
            </a:r>
            <a:endParaRPr lang="en-US">
              <a:solidFill>
                <a:srgbClr val="0070C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0070C0"/>
                </a:solidFill>
              </a:rPr>
              <a:t>e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0070C0"/>
                </a:solidFill>
              </a:rPr>
              <a:t>imos</a:t>
            </a:r>
            <a:endParaRPr lang="en-US">
              <a:solidFill>
                <a:srgbClr val="0070C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err="1">
                <a:solidFill>
                  <a:srgbClr val="0070C0"/>
                </a:solidFill>
              </a:rPr>
              <a:t>ís</a:t>
            </a:r>
            <a:r>
              <a:rPr lang="en-US">
                <a:solidFill>
                  <a:srgbClr val="0070C0"/>
                </a:solidFill>
              </a:rPr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>
                <a:solidFill>
                  <a:srgbClr val="0070C0"/>
                </a:solidFill>
              </a:rPr>
              <a:t>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 - CANTAR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349" y="2431361"/>
            <a:ext cx="10539230" cy="4023360"/>
          </a:xfrm>
        </p:spPr>
        <p:txBody>
          <a:bodyPr>
            <a:normAutofit/>
          </a:bodyPr>
          <a:lstStyle/>
          <a:p>
            <a:r>
              <a:rPr lang="en-US" sz="3800"/>
              <a:t>Drop the –AR from the verb   </a:t>
            </a:r>
            <a:r>
              <a:rPr lang="en-US" sz="3800" err="1">
                <a:solidFill>
                  <a:srgbClr val="FF0000"/>
                </a:solidFill>
              </a:rPr>
              <a:t>CANT</a:t>
            </a:r>
            <a:r>
              <a:rPr lang="en-US" sz="3800" strike="sngStrike" err="1"/>
              <a:t>ar</a:t>
            </a:r>
            <a:endParaRPr lang="en-US" sz="3800" strike="sngStrike"/>
          </a:p>
          <a:p>
            <a:r>
              <a:rPr lang="en-US" sz="3800">
                <a:solidFill>
                  <a:schemeClr val="tx1"/>
                </a:solidFill>
              </a:rPr>
              <a:t>Find your subject.        </a:t>
            </a:r>
            <a:r>
              <a:rPr lang="en-US" sz="3800">
                <a:solidFill>
                  <a:srgbClr val="FF0000"/>
                </a:solidFill>
              </a:rPr>
              <a:t>YO</a:t>
            </a:r>
            <a:endParaRPr lang="en-US" sz="3800">
              <a:solidFill>
                <a:schemeClr val="tx1"/>
              </a:solidFill>
            </a:endParaRPr>
          </a:p>
          <a:p>
            <a:r>
              <a:rPr lang="en-US" sz="3800">
                <a:solidFill>
                  <a:schemeClr val="tx1"/>
                </a:solidFill>
              </a:rPr>
              <a:t>Find your ending for that subject.      </a:t>
            </a:r>
            <a:r>
              <a:rPr lang="en-US" sz="3800">
                <a:solidFill>
                  <a:srgbClr val="FF0000"/>
                </a:solidFill>
              </a:rPr>
              <a:t>O</a:t>
            </a:r>
            <a:endParaRPr lang="en-US" sz="3800">
              <a:solidFill>
                <a:schemeClr val="tx1"/>
              </a:solidFill>
            </a:endParaRPr>
          </a:p>
          <a:p>
            <a:r>
              <a:rPr lang="en-US" sz="3800">
                <a:solidFill>
                  <a:schemeClr val="tx1"/>
                </a:solidFill>
              </a:rPr>
              <a:t>Add the new ending.</a:t>
            </a:r>
            <a:r>
              <a:rPr lang="en-US" sz="3800"/>
              <a:t>           </a:t>
            </a:r>
            <a:r>
              <a:rPr lang="en-US" sz="3800">
                <a:solidFill>
                  <a:srgbClr val="000090"/>
                </a:solidFill>
              </a:rPr>
              <a:t>CANTO</a:t>
            </a:r>
            <a:endParaRPr lang="en-US" sz="3800">
              <a:solidFill>
                <a:schemeClr val="tx1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9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 - COMER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228" y="2441635"/>
            <a:ext cx="10058400" cy="4023360"/>
          </a:xfrm>
        </p:spPr>
        <p:txBody>
          <a:bodyPr/>
          <a:lstStyle/>
          <a:p>
            <a:r>
              <a:rPr lang="en-US" sz="3800"/>
              <a:t>Drop the –ER from the verb</a:t>
            </a:r>
          </a:p>
          <a:p>
            <a:r>
              <a:rPr lang="en-US" sz="3800">
                <a:solidFill>
                  <a:schemeClr val="tx1"/>
                </a:solidFill>
              </a:rPr>
              <a:t>Find your subject.</a:t>
            </a:r>
          </a:p>
          <a:p>
            <a:r>
              <a:rPr lang="en-US" sz="3800">
                <a:solidFill>
                  <a:schemeClr val="tx1"/>
                </a:solidFill>
              </a:rPr>
              <a:t>Find your ending for that subject.</a:t>
            </a:r>
          </a:p>
          <a:p>
            <a:r>
              <a:rPr lang="en-US" sz="3800">
                <a:solidFill>
                  <a:schemeClr val="tx1"/>
                </a:solidFill>
              </a:rPr>
              <a:t>Add the new ending.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1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Tú - ESCRIBIR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777" y="2548037"/>
            <a:ext cx="10058400" cy="4023360"/>
          </a:xfrm>
        </p:spPr>
        <p:txBody>
          <a:bodyPr/>
          <a:lstStyle/>
          <a:p>
            <a:r>
              <a:rPr lang="en-US" sz="3800"/>
              <a:t>Drop the –IR from the verb</a:t>
            </a:r>
          </a:p>
          <a:p>
            <a:r>
              <a:rPr lang="en-US" sz="3800">
                <a:solidFill>
                  <a:schemeClr val="tx1"/>
                </a:solidFill>
              </a:rPr>
              <a:t>Find your subject.</a:t>
            </a:r>
          </a:p>
          <a:p>
            <a:r>
              <a:rPr lang="en-US" sz="3800">
                <a:solidFill>
                  <a:schemeClr val="tx1"/>
                </a:solidFill>
              </a:rPr>
              <a:t>Find your ending for that subject.</a:t>
            </a:r>
          </a:p>
          <a:p>
            <a:r>
              <a:rPr lang="en-US" sz="3800">
                <a:solidFill>
                  <a:schemeClr val="tx1"/>
                </a:solidFill>
              </a:rPr>
              <a:t>Add the new ending.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508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62066-1cb3-483f-8532-27e6e46aeb58">
      <Terms xmlns="http://schemas.microsoft.com/office/infopath/2007/PartnerControls"/>
    </lcf76f155ced4ddcb4097134ff3c332f>
    <TaxCatchAll xmlns="963237e8-d506-462c-8b0b-f8889124118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7" ma:contentTypeDescription="Create a new document." ma:contentTypeScope="" ma:versionID="f3a95ac92cee1b3afb8708d1c917ed94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1716cf9884454262b519a1cf55c23972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ca3639-9479-4c6c-a7d3-0668ae4e2674}" ma:internalName="TaxCatchAll" ma:showField="CatchAllData" ma:web="963237e8-d506-462c-8b0b-f888912411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8D9D4-C986-4817-A862-4E50403336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9F13FC-88D2-4A21-ABA2-516731055F13}">
  <ds:schemaRefs>
    <ds:schemaRef ds:uri="963237e8-d506-462c-8b0b-f8889124118b"/>
    <ds:schemaRef ds:uri="ca762066-1cb3-483f-8532-27e6e46aeb5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5600EE7-F1F4-49EB-8656-C2DBA59BAA57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¿Quién es?  Use your “family” vocabulary to determine these relationships</vt:lpstr>
      <vt:lpstr>Video Historia 4A</vt:lpstr>
      <vt:lpstr>PowerPoint Presentation</vt:lpstr>
      <vt:lpstr>PowerPoint Presentation</vt:lpstr>
      <vt:lpstr>Los verbos regulares</vt:lpstr>
      <vt:lpstr>Present Tense Endings  Practica</vt:lpstr>
      <vt:lpstr>YO - CANTAR</vt:lpstr>
      <vt:lpstr>Ana - COMER</vt:lpstr>
      <vt:lpstr>Tú - ESCRIBIR</vt:lpstr>
      <vt:lpstr>Conjugate:</vt:lpstr>
      <vt:lpstr>Práctica: </vt:lpstr>
      <vt:lpstr>Fine to Good to Great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Aaren Erwin</dc:creator>
  <cp:revision>1</cp:revision>
  <dcterms:created xsi:type="dcterms:W3CDTF">2020-09-16T20:43:08Z</dcterms:created>
  <dcterms:modified xsi:type="dcterms:W3CDTF">2023-02-13T19:36:03Z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0x0101000DCBABEF636B9A40B15DE2ECE1CB036B</vt:lpwstr>
  </property>
  <property fmtid="{D5CDD505-2E9C-101B-9397-08002B2CF9AE}" pid="3" name="MediaServiceImageTags">
    <vt:lpwstr/>
  </property>
</Properties>
</file>