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8" r:id="rId6"/>
    <p:sldId id="279" r:id="rId7"/>
    <p:sldId id="280" r:id="rId8"/>
    <p:sldId id="281" r:id="rId9"/>
    <p:sldId id="282" r:id="rId10"/>
    <p:sldId id="267" r:id="rId11"/>
    <p:sldId id="275" r:id="rId12"/>
    <p:sldId id="261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en Erwin" userId="8f50f7a6-8367-4c71-929b-52de566c1a5c" providerId="ADAL" clId="{A570CAEF-3586-48EB-B2CB-C6ECE2E242A9}"/>
    <pc:docChg chg="custSel delSld modSld">
      <pc:chgData name="Aaren Erwin" userId="8f50f7a6-8367-4c71-929b-52de566c1a5c" providerId="ADAL" clId="{A570CAEF-3586-48EB-B2CB-C6ECE2E242A9}" dt="2022-08-19T18:33:00.591" v="139" actId="20577"/>
      <pc:docMkLst>
        <pc:docMk/>
      </pc:docMkLst>
      <pc:sldChg chg="modSp mod">
        <pc:chgData name="Aaren Erwin" userId="8f50f7a6-8367-4c71-929b-52de566c1a5c" providerId="ADAL" clId="{A570CAEF-3586-48EB-B2CB-C6ECE2E242A9}" dt="2022-08-19T18:31:32.246" v="34" actId="207"/>
        <pc:sldMkLst>
          <pc:docMk/>
          <pc:sldMk cId="3738042711" sldId="256"/>
        </pc:sldMkLst>
        <pc:spChg chg="mod">
          <ac:chgData name="Aaren Erwin" userId="8f50f7a6-8367-4c71-929b-52de566c1a5c" providerId="ADAL" clId="{A570CAEF-3586-48EB-B2CB-C6ECE2E242A9}" dt="2022-08-19T18:31:32.246" v="34" actId="207"/>
          <ac:spMkLst>
            <pc:docMk/>
            <pc:sldMk cId="3738042711" sldId="256"/>
            <ac:spMk id="3" creationId="{27BDC091-0134-4034-AD3C-8961FC0BA465}"/>
          </ac:spMkLst>
        </pc:spChg>
      </pc:sldChg>
      <pc:sldChg chg="modSp mod">
        <pc:chgData name="Aaren Erwin" userId="8f50f7a6-8367-4c71-929b-52de566c1a5c" providerId="ADAL" clId="{A570CAEF-3586-48EB-B2CB-C6ECE2E242A9}" dt="2022-08-19T18:32:34.308" v="115" actId="255"/>
        <pc:sldMkLst>
          <pc:docMk/>
          <pc:sldMk cId="0" sldId="261"/>
        </pc:sldMkLst>
        <pc:spChg chg="mod">
          <ac:chgData name="Aaren Erwin" userId="8f50f7a6-8367-4c71-929b-52de566c1a5c" providerId="ADAL" clId="{A570CAEF-3586-48EB-B2CB-C6ECE2E242A9}" dt="2022-08-19T18:32:34.308" v="115" actId="255"/>
          <ac:spMkLst>
            <pc:docMk/>
            <pc:sldMk cId="0" sldId="261"/>
            <ac:spMk id="3" creationId="{00000000-0000-0000-0000-000000000000}"/>
          </ac:spMkLst>
        </pc:spChg>
      </pc:sldChg>
      <pc:sldChg chg="del">
        <pc:chgData name="Aaren Erwin" userId="8f50f7a6-8367-4c71-929b-52de566c1a5c" providerId="ADAL" clId="{A570CAEF-3586-48EB-B2CB-C6ECE2E242A9}" dt="2022-08-19T18:29:11.610" v="0" actId="47"/>
        <pc:sldMkLst>
          <pc:docMk/>
          <pc:sldMk cId="3442265992" sldId="264"/>
        </pc:sldMkLst>
      </pc:sldChg>
      <pc:sldChg chg="modSp mod">
        <pc:chgData name="Aaren Erwin" userId="8f50f7a6-8367-4c71-929b-52de566c1a5c" providerId="ADAL" clId="{A570CAEF-3586-48EB-B2CB-C6ECE2E242A9}" dt="2022-08-19T18:33:00.591" v="139" actId="20577"/>
        <pc:sldMkLst>
          <pc:docMk/>
          <pc:sldMk cId="3943742270" sldId="277"/>
        </pc:sldMkLst>
        <pc:spChg chg="mod">
          <ac:chgData name="Aaren Erwin" userId="8f50f7a6-8367-4c71-929b-52de566c1a5c" providerId="ADAL" clId="{A570CAEF-3586-48EB-B2CB-C6ECE2E242A9}" dt="2022-08-19T18:33:00.591" v="139" actId="20577"/>
          <ac:spMkLst>
            <pc:docMk/>
            <pc:sldMk cId="3943742270" sldId="277"/>
            <ac:spMk id="2" creationId="{8D72F5DE-B29D-4A59-B998-C78DE53C229A}"/>
          </ac:spMkLst>
        </pc:spChg>
      </pc:sldChg>
    </pc:docChg>
  </pc:docChgLst>
  <pc:docChgLst>
    <pc:chgData name="Kierssis Ambert-Prieto" userId="S::kierssis.ambert-prieto@cobbk12.org::7bd07f02-8f74-4444-8cbd-0077a2efaa39" providerId="AD" clId="Web-{06258BE6-720D-B4F9-7125-948825729E12}"/>
    <pc:docChg chg="addSld delSld modSld sldOrd">
      <pc:chgData name="Kierssis Ambert-Prieto" userId="S::kierssis.ambert-prieto@cobbk12.org::7bd07f02-8f74-4444-8cbd-0077a2efaa39" providerId="AD" clId="Web-{06258BE6-720D-B4F9-7125-948825729E12}" dt="2023-01-30T19:03:27.148" v="21"/>
      <pc:docMkLst>
        <pc:docMk/>
      </pc:docMkLst>
      <pc:sldChg chg="modSp new del ord">
        <pc:chgData name="Kierssis Ambert-Prieto" userId="S::kierssis.ambert-prieto@cobbk12.org::7bd07f02-8f74-4444-8cbd-0077a2efaa39" providerId="AD" clId="Web-{06258BE6-720D-B4F9-7125-948825729E12}" dt="2023-01-30T19:03:27.148" v="21"/>
        <pc:sldMkLst>
          <pc:docMk/>
          <pc:sldMk cId="853188877" sldId="283"/>
        </pc:sldMkLst>
        <pc:spChg chg="mod">
          <ac:chgData name="Kierssis Ambert-Prieto" userId="S::kierssis.ambert-prieto@cobbk12.org::7bd07f02-8f74-4444-8cbd-0077a2efaa39" providerId="AD" clId="Web-{06258BE6-720D-B4F9-7125-948825729E12}" dt="2023-01-30T19:02:54.256" v="6" actId="20577"/>
          <ac:spMkLst>
            <pc:docMk/>
            <pc:sldMk cId="853188877" sldId="283"/>
            <ac:spMk id="2" creationId="{E54DBC53-67B1-D064-71E8-09E2B3674D63}"/>
          </ac:spMkLst>
        </pc:spChg>
        <pc:spChg chg="mod">
          <ac:chgData name="Kierssis Ambert-Prieto" userId="S::kierssis.ambert-prieto@cobbk12.org::7bd07f02-8f74-4444-8cbd-0077a2efaa39" providerId="AD" clId="Web-{06258BE6-720D-B4F9-7125-948825729E12}" dt="2023-01-30T19:03:25.007" v="20" actId="20577"/>
          <ac:spMkLst>
            <pc:docMk/>
            <pc:sldMk cId="853188877" sldId="283"/>
            <ac:spMk id="3" creationId="{B1FDA581-860E-7150-2CCC-0FA79861BBEF}"/>
          </ac:spMkLst>
        </pc:spChg>
      </pc:sldChg>
    </pc:docChg>
  </pc:docChgLst>
  <pc:docChgLst>
    <pc:chgData name="Kierssis Ambert-Prieto" userId="7bd07f02-8f74-4444-8cbd-0077a2efaa39" providerId="ADAL" clId="{37B0A718-2090-4732-9BDF-423E22C896ED}"/>
    <pc:docChg chg="modSld">
      <pc:chgData name="Kierssis Ambert-Prieto" userId="7bd07f02-8f74-4444-8cbd-0077a2efaa39" providerId="ADAL" clId="{37B0A718-2090-4732-9BDF-423E22C896ED}" dt="2022-08-22T22:56:33.539" v="28" actId="113"/>
      <pc:docMkLst>
        <pc:docMk/>
      </pc:docMkLst>
      <pc:sldChg chg="modSp mod">
        <pc:chgData name="Kierssis Ambert-Prieto" userId="7bd07f02-8f74-4444-8cbd-0077a2efaa39" providerId="ADAL" clId="{37B0A718-2090-4732-9BDF-423E22C896ED}" dt="2022-08-22T12:00:41.914" v="1" actId="207"/>
        <pc:sldMkLst>
          <pc:docMk/>
          <pc:sldMk cId="3738042711" sldId="256"/>
        </pc:sldMkLst>
        <pc:spChg chg="mod">
          <ac:chgData name="Kierssis Ambert-Prieto" userId="7bd07f02-8f74-4444-8cbd-0077a2efaa39" providerId="ADAL" clId="{37B0A718-2090-4732-9BDF-423E22C896ED}" dt="2022-08-22T12:00:41.914" v="1" actId="207"/>
          <ac:spMkLst>
            <pc:docMk/>
            <pc:sldMk cId="3738042711" sldId="256"/>
            <ac:spMk id="3" creationId="{27BDC091-0134-4034-AD3C-8961FC0BA465}"/>
          </ac:spMkLst>
        </pc:spChg>
      </pc:sldChg>
      <pc:sldChg chg="modSp mod">
        <pc:chgData name="Kierssis Ambert-Prieto" userId="7bd07f02-8f74-4444-8cbd-0077a2efaa39" providerId="ADAL" clId="{37B0A718-2090-4732-9BDF-423E22C896ED}" dt="2022-08-22T22:56:33.539" v="28" actId="113"/>
        <pc:sldMkLst>
          <pc:docMk/>
          <pc:sldMk cId="0" sldId="261"/>
        </pc:sldMkLst>
        <pc:spChg chg="mod">
          <ac:chgData name="Kierssis Ambert-Prieto" userId="7bd07f02-8f74-4444-8cbd-0077a2efaa39" providerId="ADAL" clId="{37B0A718-2090-4732-9BDF-423E22C896ED}" dt="2022-08-22T22:56:33.539" v="28" actId="113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Kierssis Ambert-Prieto" userId="7bd07f02-8f74-4444-8cbd-0077a2efaa39" providerId="ADAL" clId="{37B0A718-2090-4732-9BDF-423E22C896ED}" dt="2022-08-22T22:54:03.810" v="23" actId="20577"/>
        <pc:sldMkLst>
          <pc:docMk/>
          <pc:sldMk cId="1550184958" sldId="276"/>
        </pc:sldMkLst>
        <pc:graphicFrameChg chg="modGraphic">
          <ac:chgData name="Kierssis Ambert-Prieto" userId="7bd07f02-8f74-4444-8cbd-0077a2efaa39" providerId="ADAL" clId="{37B0A718-2090-4732-9BDF-423E22C896ED}" dt="2022-08-22T22:54:03.810" v="23" actId="20577"/>
          <ac:graphicFrameMkLst>
            <pc:docMk/>
            <pc:sldMk cId="1550184958" sldId="276"/>
            <ac:graphicFrameMk id="4" creationId="{4C071C47-28AC-4B71-990E-2BB3B4BFE8F5}"/>
          </ac:graphicFrameMkLst>
        </pc:graphicFrameChg>
      </pc:sldChg>
    </pc:docChg>
  </pc:docChgLst>
  <pc:docChgLst>
    <pc:chgData name="Aaren Erwin" userId="8f50f7a6-8367-4c71-929b-52de566c1a5c" providerId="ADAL" clId="{8800E6CA-661F-4DB5-9AEB-8B5AFFA42185}"/>
    <pc:docChg chg="custSel addSld modSld">
      <pc:chgData name="Aaren Erwin" userId="8f50f7a6-8367-4c71-929b-52de566c1a5c" providerId="ADAL" clId="{8800E6CA-661F-4DB5-9AEB-8B5AFFA42185}" dt="2022-01-21T19:41:57.595" v="77" actId="20577"/>
      <pc:docMkLst>
        <pc:docMk/>
      </pc:docMkLst>
      <pc:sldChg chg="modSp mod">
        <pc:chgData name="Aaren Erwin" userId="8f50f7a6-8367-4c71-929b-52de566c1a5c" providerId="ADAL" clId="{8800E6CA-661F-4DB5-9AEB-8B5AFFA42185}" dt="2022-01-21T19:41:57.595" v="77" actId="20577"/>
        <pc:sldMkLst>
          <pc:docMk/>
          <pc:sldMk cId="2007989020" sldId="274"/>
        </pc:sldMkLst>
        <pc:spChg chg="mod">
          <ac:chgData name="Aaren Erwin" userId="8f50f7a6-8367-4c71-929b-52de566c1a5c" providerId="ADAL" clId="{8800E6CA-661F-4DB5-9AEB-8B5AFFA42185}" dt="2022-01-21T19:41:57.595" v="77" actId="20577"/>
          <ac:spMkLst>
            <pc:docMk/>
            <pc:sldMk cId="2007989020" sldId="274"/>
            <ac:spMk id="3" creationId="{00000000-0000-0000-0000-000000000000}"/>
          </ac:spMkLst>
        </pc:spChg>
      </pc:sldChg>
      <pc:sldChg chg="delSp modSp new mod">
        <pc:chgData name="Aaren Erwin" userId="8f50f7a6-8367-4c71-929b-52de566c1a5c" providerId="ADAL" clId="{8800E6CA-661F-4DB5-9AEB-8B5AFFA42185}" dt="2022-01-21T19:30:25.510" v="14" actId="478"/>
        <pc:sldMkLst>
          <pc:docMk/>
          <pc:sldMk cId="3943742270" sldId="277"/>
        </pc:sldMkLst>
        <pc:spChg chg="mod">
          <ac:chgData name="Aaren Erwin" userId="8f50f7a6-8367-4c71-929b-52de566c1a5c" providerId="ADAL" clId="{8800E6CA-661F-4DB5-9AEB-8B5AFFA42185}" dt="2022-01-21T19:29:55.929" v="13" actId="20577"/>
          <ac:spMkLst>
            <pc:docMk/>
            <pc:sldMk cId="3943742270" sldId="277"/>
            <ac:spMk id="2" creationId="{8D72F5DE-B29D-4A59-B998-C78DE53C229A}"/>
          </ac:spMkLst>
        </pc:spChg>
        <pc:spChg chg="del">
          <ac:chgData name="Aaren Erwin" userId="8f50f7a6-8367-4c71-929b-52de566c1a5c" providerId="ADAL" clId="{8800E6CA-661F-4DB5-9AEB-8B5AFFA42185}" dt="2022-01-21T19:30:25.510" v="14" actId="478"/>
          <ac:spMkLst>
            <pc:docMk/>
            <pc:sldMk cId="3943742270" sldId="277"/>
            <ac:spMk id="3" creationId="{8578DED4-C405-4EDE-B2BE-0B8B9C834587}"/>
          </ac:spMkLst>
        </pc:spChg>
      </pc:sldChg>
      <pc:sldChg chg="addSp delSp modSp new mod">
        <pc:chgData name="Aaren Erwin" userId="8f50f7a6-8367-4c71-929b-52de566c1a5c" providerId="ADAL" clId="{8800E6CA-661F-4DB5-9AEB-8B5AFFA42185}" dt="2022-01-21T19:32:30.194" v="43" actId="1076"/>
        <pc:sldMkLst>
          <pc:docMk/>
          <pc:sldMk cId="3288145545" sldId="278"/>
        </pc:sldMkLst>
        <pc:spChg chg="mod">
          <ac:chgData name="Aaren Erwin" userId="8f50f7a6-8367-4c71-929b-52de566c1a5c" providerId="ADAL" clId="{8800E6CA-661F-4DB5-9AEB-8B5AFFA42185}" dt="2022-01-21T19:32:27.972" v="42" actId="1076"/>
          <ac:spMkLst>
            <pc:docMk/>
            <pc:sldMk cId="3288145545" sldId="278"/>
            <ac:spMk id="2" creationId="{04D86FB0-BE2F-4383-8523-EFF5827095DC}"/>
          </ac:spMkLst>
        </pc:spChg>
        <pc:spChg chg="del">
          <ac:chgData name="Aaren Erwin" userId="8f50f7a6-8367-4c71-929b-52de566c1a5c" providerId="ADAL" clId="{8800E6CA-661F-4DB5-9AEB-8B5AFFA42185}" dt="2022-01-21T19:32:04.595" v="36" actId="478"/>
          <ac:spMkLst>
            <pc:docMk/>
            <pc:sldMk cId="3288145545" sldId="278"/>
            <ac:spMk id="3" creationId="{5ADAB4E6-3B7A-4437-8308-5FB4B512D861}"/>
          </ac:spMkLst>
        </pc:spChg>
        <pc:picChg chg="add mod">
          <ac:chgData name="Aaren Erwin" userId="8f50f7a6-8367-4c71-929b-52de566c1a5c" providerId="ADAL" clId="{8800E6CA-661F-4DB5-9AEB-8B5AFFA42185}" dt="2022-01-21T19:32:30.194" v="43" actId="1076"/>
          <ac:picMkLst>
            <pc:docMk/>
            <pc:sldMk cId="3288145545" sldId="278"/>
            <ac:picMk id="1026" creationId="{5D59D667-DED9-4460-8B99-36D97C4461DB}"/>
          </ac:picMkLst>
        </pc:picChg>
      </pc:sldChg>
      <pc:sldChg chg="addSp modSp new mod setBg addAnim">
        <pc:chgData name="Aaren Erwin" userId="8f50f7a6-8367-4c71-929b-52de566c1a5c" providerId="ADAL" clId="{8800E6CA-661F-4DB5-9AEB-8B5AFFA42185}" dt="2022-01-21T19:35:26.030" v="54"/>
        <pc:sldMkLst>
          <pc:docMk/>
          <pc:sldMk cId="2998269834" sldId="279"/>
        </pc:sldMkLst>
        <pc:spChg chg="mod">
          <ac:chgData name="Aaren Erwin" userId="8f50f7a6-8367-4c71-929b-52de566c1a5c" providerId="ADAL" clId="{8800E6CA-661F-4DB5-9AEB-8B5AFFA42185}" dt="2022-01-21T19:35:26.017" v="53" actId="26606"/>
          <ac:spMkLst>
            <pc:docMk/>
            <pc:sldMk cId="2998269834" sldId="279"/>
            <ac:spMk id="2" creationId="{418FD81E-F2C8-418D-98ED-13C8C4070C14}"/>
          </ac:spMkLst>
        </pc:spChg>
        <pc:spChg chg="add">
          <ac:chgData name="Aaren Erwin" userId="8f50f7a6-8367-4c71-929b-52de566c1a5c" providerId="ADAL" clId="{8800E6CA-661F-4DB5-9AEB-8B5AFFA42185}" dt="2022-01-21T19:35:26.017" v="53" actId="26606"/>
          <ac:spMkLst>
            <pc:docMk/>
            <pc:sldMk cId="2998269834" sldId="279"/>
            <ac:spMk id="12" creationId="{8F54B2FB-3F54-4350-8D1B-F86D677CA7ED}"/>
          </ac:spMkLst>
        </pc:spChg>
        <pc:spChg chg="add">
          <ac:chgData name="Aaren Erwin" userId="8f50f7a6-8367-4c71-929b-52de566c1a5c" providerId="ADAL" clId="{8800E6CA-661F-4DB5-9AEB-8B5AFFA42185}" dt="2022-01-21T19:35:26.017" v="53" actId="26606"/>
          <ac:spMkLst>
            <pc:docMk/>
            <pc:sldMk cId="2998269834" sldId="279"/>
            <ac:spMk id="18" creationId="{DDB56DB5-0324-4F79-9AB8-CB18C1DC8743}"/>
          </ac:spMkLst>
        </pc:spChg>
        <pc:spChg chg="add">
          <ac:chgData name="Aaren Erwin" userId="8f50f7a6-8367-4c71-929b-52de566c1a5c" providerId="ADAL" clId="{8800E6CA-661F-4DB5-9AEB-8B5AFFA42185}" dt="2022-01-21T19:35:26.017" v="53" actId="26606"/>
          <ac:spMkLst>
            <pc:docMk/>
            <pc:sldMk cId="2998269834" sldId="279"/>
            <ac:spMk id="20" creationId="{C91B2AEB-9C03-4291-82DB-27D351F311F4}"/>
          </ac:spMkLst>
        </pc:spChg>
        <pc:picChg chg="add mod">
          <ac:chgData name="Aaren Erwin" userId="8f50f7a6-8367-4c71-929b-52de566c1a5c" providerId="ADAL" clId="{8800E6CA-661F-4DB5-9AEB-8B5AFFA42185}" dt="2022-01-21T19:35:26.017" v="53" actId="26606"/>
          <ac:picMkLst>
            <pc:docMk/>
            <pc:sldMk cId="2998269834" sldId="279"/>
            <ac:picMk id="3" creationId="{5D618DF8-1B95-439D-AF70-164DF57E338E}"/>
          </ac:picMkLst>
        </pc:picChg>
        <pc:picChg chg="add">
          <ac:chgData name="Aaren Erwin" userId="8f50f7a6-8367-4c71-929b-52de566c1a5c" providerId="ADAL" clId="{8800E6CA-661F-4DB5-9AEB-8B5AFFA42185}" dt="2022-01-21T19:35:26.017" v="53" actId="26606"/>
          <ac:picMkLst>
            <pc:docMk/>
            <pc:sldMk cId="2998269834" sldId="279"/>
            <ac:picMk id="8" creationId="{AA085689-791F-4B8F-9F30-12415B97D366}"/>
          </ac:picMkLst>
        </pc:picChg>
        <pc:picChg chg="add">
          <ac:chgData name="Aaren Erwin" userId="8f50f7a6-8367-4c71-929b-52de566c1a5c" providerId="ADAL" clId="{8800E6CA-661F-4DB5-9AEB-8B5AFFA42185}" dt="2022-01-21T19:35:26.017" v="53" actId="26606"/>
          <ac:picMkLst>
            <pc:docMk/>
            <pc:sldMk cId="2998269834" sldId="279"/>
            <ac:picMk id="10" creationId="{AA3FED7F-6821-47C0-A464-E9278B24129E}"/>
          </ac:picMkLst>
        </pc:picChg>
        <pc:picChg chg="add">
          <ac:chgData name="Aaren Erwin" userId="8f50f7a6-8367-4c71-929b-52de566c1a5c" providerId="ADAL" clId="{8800E6CA-661F-4DB5-9AEB-8B5AFFA42185}" dt="2022-01-21T19:35:26.017" v="53" actId="26606"/>
          <ac:picMkLst>
            <pc:docMk/>
            <pc:sldMk cId="2998269834" sldId="279"/>
            <ac:picMk id="14" creationId="{561B34F5-88E5-4711-BC16-3005C29AD7C6}"/>
          </ac:picMkLst>
        </pc:picChg>
        <pc:picChg chg="add">
          <ac:chgData name="Aaren Erwin" userId="8f50f7a6-8367-4c71-929b-52de566c1a5c" providerId="ADAL" clId="{8800E6CA-661F-4DB5-9AEB-8B5AFFA42185}" dt="2022-01-21T19:35:26.017" v="53" actId="26606"/>
          <ac:picMkLst>
            <pc:docMk/>
            <pc:sldMk cId="2998269834" sldId="279"/>
            <ac:picMk id="16" creationId="{4F3661D0-2268-4D3E-88BA-0647BCBE33AF}"/>
          </ac:picMkLst>
        </pc:picChg>
      </pc:sldChg>
      <pc:sldChg chg="addSp delSp modSp add mod">
        <pc:chgData name="Aaren Erwin" userId="8f50f7a6-8367-4c71-929b-52de566c1a5c" providerId="ADAL" clId="{8800E6CA-661F-4DB5-9AEB-8B5AFFA42185}" dt="2022-01-21T19:38:01.191" v="60" actId="1076"/>
        <pc:sldMkLst>
          <pc:docMk/>
          <pc:sldMk cId="1629975584" sldId="280"/>
        </pc:sldMkLst>
        <pc:picChg chg="add mod">
          <ac:chgData name="Aaren Erwin" userId="8f50f7a6-8367-4c71-929b-52de566c1a5c" providerId="ADAL" clId="{8800E6CA-661F-4DB5-9AEB-8B5AFFA42185}" dt="2022-01-21T19:38:01.191" v="60" actId="1076"/>
          <ac:picMkLst>
            <pc:docMk/>
            <pc:sldMk cId="1629975584" sldId="280"/>
            <ac:picMk id="3" creationId="{E48B866D-D1F8-4637-A94A-4CBB9887FB83}"/>
          </ac:picMkLst>
        </pc:picChg>
        <pc:picChg chg="del mod">
          <ac:chgData name="Aaren Erwin" userId="8f50f7a6-8367-4c71-929b-52de566c1a5c" providerId="ADAL" clId="{8800E6CA-661F-4DB5-9AEB-8B5AFFA42185}" dt="2022-01-21T19:37:52.831" v="57" actId="478"/>
          <ac:picMkLst>
            <pc:docMk/>
            <pc:sldMk cId="1629975584" sldId="280"/>
            <ac:picMk id="1026" creationId="{5D59D667-DED9-4460-8B99-36D97C4461DB}"/>
          </ac:picMkLst>
        </pc:picChg>
      </pc:sldChg>
      <pc:sldChg chg="addSp delSp modSp add mod setBg addAnim">
        <pc:chgData name="Aaren Erwin" userId="8f50f7a6-8367-4c71-929b-52de566c1a5c" providerId="ADAL" clId="{8800E6CA-661F-4DB5-9AEB-8B5AFFA42185}" dt="2022-01-21T19:39:24.166" v="65"/>
        <pc:sldMkLst>
          <pc:docMk/>
          <pc:sldMk cId="1604384811" sldId="281"/>
        </pc:sldMkLst>
        <pc:spChg chg="mod">
          <ac:chgData name="Aaren Erwin" userId="8f50f7a6-8367-4c71-929b-52de566c1a5c" providerId="ADAL" clId="{8800E6CA-661F-4DB5-9AEB-8B5AFFA42185}" dt="2022-01-21T19:39:24.166" v="64" actId="26606"/>
          <ac:spMkLst>
            <pc:docMk/>
            <pc:sldMk cId="1604384811" sldId="281"/>
            <ac:spMk id="2" creationId="{04D86FB0-BE2F-4383-8523-EFF5827095DC}"/>
          </ac:spMkLst>
        </pc:spChg>
        <pc:spChg chg="add">
          <ac:chgData name="Aaren Erwin" userId="8f50f7a6-8367-4c71-929b-52de566c1a5c" providerId="ADAL" clId="{8800E6CA-661F-4DB5-9AEB-8B5AFFA42185}" dt="2022-01-21T19:39:24.166" v="64" actId="26606"/>
          <ac:spMkLst>
            <pc:docMk/>
            <pc:sldMk cId="1604384811" sldId="281"/>
            <ac:spMk id="13" creationId="{8F54B2FB-3F54-4350-8D1B-F86D677CA7ED}"/>
          </ac:spMkLst>
        </pc:spChg>
        <pc:spChg chg="add">
          <ac:chgData name="Aaren Erwin" userId="8f50f7a6-8367-4c71-929b-52de566c1a5c" providerId="ADAL" clId="{8800E6CA-661F-4DB5-9AEB-8B5AFFA42185}" dt="2022-01-21T19:39:24.166" v="64" actId="26606"/>
          <ac:spMkLst>
            <pc:docMk/>
            <pc:sldMk cId="1604384811" sldId="281"/>
            <ac:spMk id="19" creationId="{DDB56DB5-0324-4F79-9AB8-CB18C1DC8743}"/>
          </ac:spMkLst>
        </pc:spChg>
        <pc:spChg chg="add">
          <ac:chgData name="Aaren Erwin" userId="8f50f7a6-8367-4c71-929b-52de566c1a5c" providerId="ADAL" clId="{8800E6CA-661F-4DB5-9AEB-8B5AFFA42185}" dt="2022-01-21T19:39:24.166" v="64" actId="26606"/>
          <ac:spMkLst>
            <pc:docMk/>
            <pc:sldMk cId="1604384811" sldId="281"/>
            <ac:spMk id="21" creationId="{C91B2AEB-9C03-4291-82DB-27D351F311F4}"/>
          </ac:spMkLst>
        </pc:spChg>
        <pc:picChg chg="del">
          <ac:chgData name="Aaren Erwin" userId="8f50f7a6-8367-4c71-929b-52de566c1a5c" providerId="ADAL" clId="{8800E6CA-661F-4DB5-9AEB-8B5AFFA42185}" dt="2022-01-21T19:38:33.769" v="62" actId="478"/>
          <ac:picMkLst>
            <pc:docMk/>
            <pc:sldMk cId="1604384811" sldId="281"/>
            <ac:picMk id="3" creationId="{E48B866D-D1F8-4637-A94A-4CBB9887FB83}"/>
          </ac:picMkLst>
        </pc:picChg>
        <pc:picChg chg="add mod">
          <ac:chgData name="Aaren Erwin" userId="8f50f7a6-8367-4c71-929b-52de566c1a5c" providerId="ADAL" clId="{8800E6CA-661F-4DB5-9AEB-8B5AFFA42185}" dt="2022-01-21T19:39:24.166" v="64" actId="26606"/>
          <ac:picMkLst>
            <pc:docMk/>
            <pc:sldMk cId="1604384811" sldId="281"/>
            <ac:picMk id="4" creationId="{57F5F9BF-F531-4691-87B7-51431E093F16}"/>
          </ac:picMkLst>
        </pc:picChg>
        <pc:picChg chg="add">
          <ac:chgData name="Aaren Erwin" userId="8f50f7a6-8367-4c71-929b-52de566c1a5c" providerId="ADAL" clId="{8800E6CA-661F-4DB5-9AEB-8B5AFFA42185}" dt="2022-01-21T19:39:24.166" v="64" actId="26606"/>
          <ac:picMkLst>
            <pc:docMk/>
            <pc:sldMk cId="1604384811" sldId="281"/>
            <ac:picMk id="9" creationId="{AA085689-791F-4B8F-9F30-12415B97D366}"/>
          </ac:picMkLst>
        </pc:picChg>
        <pc:picChg chg="add">
          <ac:chgData name="Aaren Erwin" userId="8f50f7a6-8367-4c71-929b-52de566c1a5c" providerId="ADAL" clId="{8800E6CA-661F-4DB5-9AEB-8B5AFFA42185}" dt="2022-01-21T19:39:24.166" v="64" actId="26606"/>
          <ac:picMkLst>
            <pc:docMk/>
            <pc:sldMk cId="1604384811" sldId="281"/>
            <ac:picMk id="11" creationId="{AA3FED7F-6821-47C0-A464-E9278B24129E}"/>
          </ac:picMkLst>
        </pc:picChg>
        <pc:picChg chg="add">
          <ac:chgData name="Aaren Erwin" userId="8f50f7a6-8367-4c71-929b-52de566c1a5c" providerId="ADAL" clId="{8800E6CA-661F-4DB5-9AEB-8B5AFFA42185}" dt="2022-01-21T19:39:24.166" v="64" actId="26606"/>
          <ac:picMkLst>
            <pc:docMk/>
            <pc:sldMk cId="1604384811" sldId="281"/>
            <ac:picMk id="15" creationId="{561B34F5-88E5-4711-BC16-3005C29AD7C6}"/>
          </ac:picMkLst>
        </pc:picChg>
        <pc:picChg chg="add">
          <ac:chgData name="Aaren Erwin" userId="8f50f7a6-8367-4c71-929b-52de566c1a5c" providerId="ADAL" clId="{8800E6CA-661F-4DB5-9AEB-8B5AFFA42185}" dt="2022-01-21T19:39:24.166" v="64" actId="26606"/>
          <ac:picMkLst>
            <pc:docMk/>
            <pc:sldMk cId="1604384811" sldId="281"/>
            <ac:picMk id="17" creationId="{4F3661D0-2268-4D3E-88BA-0647BCBE33AF}"/>
          </ac:picMkLst>
        </pc:picChg>
      </pc:sldChg>
      <pc:sldChg chg="addSp delSp modSp add mod setBg delDesignElem">
        <pc:chgData name="Aaren Erwin" userId="8f50f7a6-8367-4c71-929b-52de566c1a5c" providerId="ADAL" clId="{8800E6CA-661F-4DB5-9AEB-8B5AFFA42185}" dt="2022-01-21T19:41:13.819" v="75" actId="1076"/>
        <pc:sldMkLst>
          <pc:docMk/>
          <pc:sldMk cId="591232075" sldId="282"/>
        </pc:sldMkLst>
        <pc:spChg chg="mod">
          <ac:chgData name="Aaren Erwin" userId="8f50f7a6-8367-4c71-929b-52de566c1a5c" providerId="ADAL" clId="{8800E6CA-661F-4DB5-9AEB-8B5AFFA42185}" dt="2022-01-21T19:41:06.750" v="73" actId="26606"/>
          <ac:spMkLst>
            <pc:docMk/>
            <pc:sldMk cId="591232075" sldId="282"/>
            <ac:spMk id="2" creationId="{418FD81E-F2C8-418D-98ED-13C8C4070C14}"/>
          </ac:spMkLst>
        </pc:spChg>
        <pc:spChg chg="add">
          <ac:chgData name="Aaren Erwin" userId="8f50f7a6-8367-4c71-929b-52de566c1a5c" providerId="ADAL" clId="{8800E6CA-661F-4DB5-9AEB-8B5AFFA42185}" dt="2022-01-21T19:41:06.750" v="73" actId="26606"/>
          <ac:spMkLst>
            <pc:docMk/>
            <pc:sldMk cId="591232075" sldId="282"/>
            <ac:spMk id="11" creationId="{8F54B2FB-3F54-4350-8D1B-F86D677CA7ED}"/>
          </ac:spMkLst>
        </pc:spChg>
        <pc:spChg chg="del">
          <ac:chgData name="Aaren Erwin" userId="8f50f7a6-8367-4c71-929b-52de566c1a5c" providerId="ADAL" clId="{8800E6CA-661F-4DB5-9AEB-8B5AFFA42185}" dt="2022-01-21T19:40:42.186" v="67"/>
          <ac:spMkLst>
            <pc:docMk/>
            <pc:sldMk cId="591232075" sldId="282"/>
            <ac:spMk id="12" creationId="{8F54B2FB-3F54-4350-8D1B-F86D677CA7ED}"/>
          </ac:spMkLst>
        </pc:spChg>
        <pc:spChg chg="add">
          <ac:chgData name="Aaren Erwin" userId="8f50f7a6-8367-4c71-929b-52de566c1a5c" providerId="ADAL" clId="{8800E6CA-661F-4DB5-9AEB-8B5AFFA42185}" dt="2022-01-21T19:41:06.750" v="73" actId="26606"/>
          <ac:spMkLst>
            <pc:docMk/>
            <pc:sldMk cId="591232075" sldId="282"/>
            <ac:spMk id="17" creationId="{DDB56DB5-0324-4F79-9AB8-CB18C1DC8743}"/>
          </ac:spMkLst>
        </pc:spChg>
        <pc:spChg chg="del">
          <ac:chgData name="Aaren Erwin" userId="8f50f7a6-8367-4c71-929b-52de566c1a5c" providerId="ADAL" clId="{8800E6CA-661F-4DB5-9AEB-8B5AFFA42185}" dt="2022-01-21T19:40:42.186" v="67"/>
          <ac:spMkLst>
            <pc:docMk/>
            <pc:sldMk cId="591232075" sldId="282"/>
            <ac:spMk id="18" creationId="{DDB56DB5-0324-4F79-9AB8-CB18C1DC8743}"/>
          </ac:spMkLst>
        </pc:spChg>
        <pc:spChg chg="del">
          <ac:chgData name="Aaren Erwin" userId="8f50f7a6-8367-4c71-929b-52de566c1a5c" providerId="ADAL" clId="{8800E6CA-661F-4DB5-9AEB-8B5AFFA42185}" dt="2022-01-21T19:40:42.186" v="67"/>
          <ac:spMkLst>
            <pc:docMk/>
            <pc:sldMk cId="591232075" sldId="282"/>
            <ac:spMk id="20" creationId="{C91B2AEB-9C03-4291-82DB-27D351F311F4}"/>
          </ac:spMkLst>
        </pc:spChg>
        <pc:picChg chg="del">
          <ac:chgData name="Aaren Erwin" userId="8f50f7a6-8367-4c71-929b-52de566c1a5c" providerId="ADAL" clId="{8800E6CA-661F-4DB5-9AEB-8B5AFFA42185}" dt="2022-01-21T19:40:43.927" v="68" actId="478"/>
          <ac:picMkLst>
            <pc:docMk/>
            <pc:sldMk cId="591232075" sldId="282"/>
            <ac:picMk id="3" creationId="{5D618DF8-1B95-439D-AF70-164DF57E338E}"/>
          </ac:picMkLst>
        </pc:picChg>
        <pc:picChg chg="add del">
          <ac:chgData name="Aaren Erwin" userId="8f50f7a6-8367-4c71-929b-52de566c1a5c" providerId="ADAL" clId="{8800E6CA-661F-4DB5-9AEB-8B5AFFA42185}" dt="2022-01-21T19:40:50.094" v="70" actId="478"/>
          <ac:picMkLst>
            <pc:docMk/>
            <pc:sldMk cId="591232075" sldId="282"/>
            <ac:picMk id="4" creationId="{15DF17C7-CBAB-45D2-8A3B-47D7E3F142E7}"/>
          </ac:picMkLst>
        </pc:picChg>
        <pc:picChg chg="add mod">
          <ac:chgData name="Aaren Erwin" userId="8f50f7a6-8367-4c71-929b-52de566c1a5c" providerId="ADAL" clId="{8800E6CA-661F-4DB5-9AEB-8B5AFFA42185}" dt="2022-01-21T19:41:13.819" v="75" actId="1076"/>
          <ac:picMkLst>
            <pc:docMk/>
            <pc:sldMk cId="591232075" sldId="282"/>
            <ac:picMk id="5" creationId="{72065BE9-DDC1-4AD3-B58B-00139C3946A4}"/>
          </ac:picMkLst>
        </pc:picChg>
        <pc:picChg chg="add">
          <ac:chgData name="Aaren Erwin" userId="8f50f7a6-8367-4c71-929b-52de566c1a5c" providerId="ADAL" clId="{8800E6CA-661F-4DB5-9AEB-8B5AFFA42185}" dt="2022-01-21T19:41:06.750" v="73" actId="26606"/>
          <ac:picMkLst>
            <pc:docMk/>
            <pc:sldMk cId="591232075" sldId="282"/>
            <ac:picMk id="7" creationId="{AA085689-791F-4B8F-9F30-12415B97D366}"/>
          </ac:picMkLst>
        </pc:picChg>
        <pc:picChg chg="del">
          <ac:chgData name="Aaren Erwin" userId="8f50f7a6-8367-4c71-929b-52de566c1a5c" providerId="ADAL" clId="{8800E6CA-661F-4DB5-9AEB-8B5AFFA42185}" dt="2022-01-21T19:40:42.186" v="67"/>
          <ac:picMkLst>
            <pc:docMk/>
            <pc:sldMk cId="591232075" sldId="282"/>
            <ac:picMk id="8" creationId="{AA085689-791F-4B8F-9F30-12415B97D366}"/>
          </ac:picMkLst>
        </pc:picChg>
        <pc:picChg chg="add">
          <ac:chgData name="Aaren Erwin" userId="8f50f7a6-8367-4c71-929b-52de566c1a5c" providerId="ADAL" clId="{8800E6CA-661F-4DB5-9AEB-8B5AFFA42185}" dt="2022-01-21T19:41:06.750" v="73" actId="26606"/>
          <ac:picMkLst>
            <pc:docMk/>
            <pc:sldMk cId="591232075" sldId="282"/>
            <ac:picMk id="9" creationId="{AA3FED7F-6821-47C0-A464-E9278B24129E}"/>
          </ac:picMkLst>
        </pc:picChg>
        <pc:picChg chg="del">
          <ac:chgData name="Aaren Erwin" userId="8f50f7a6-8367-4c71-929b-52de566c1a5c" providerId="ADAL" clId="{8800E6CA-661F-4DB5-9AEB-8B5AFFA42185}" dt="2022-01-21T19:40:42.186" v="67"/>
          <ac:picMkLst>
            <pc:docMk/>
            <pc:sldMk cId="591232075" sldId="282"/>
            <ac:picMk id="10" creationId="{AA3FED7F-6821-47C0-A464-E9278B24129E}"/>
          </ac:picMkLst>
        </pc:picChg>
        <pc:picChg chg="add">
          <ac:chgData name="Aaren Erwin" userId="8f50f7a6-8367-4c71-929b-52de566c1a5c" providerId="ADAL" clId="{8800E6CA-661F-4DB5-9AEB-8B5AFFA42185}" dt="2022-01-21T19:41:06.750" v="73" actId="26606"/>
          <ac:picMkLst>
            <pc:docMk/>
            <pc:sldMk cId="591232075" sldId="282"/>
            <ac:picMk id="13" creationId="{561B34F5-88E5-4711-BC16-3005C29AD7C6}"/>
          </ac:picMkLst>
        </pc:picChg>
        <pc:picChg chg="del">
          <ac:chgData name="Aaren Erwin" userId="8f50f7a6-8367-4c71-929b-52de566c1a5c" providerId="ADAL" clId="{8800E6CA-661F-4DB5-9AEB-8B5AFFA42185}" dt="2022-01-21T19:40:42.186" v="67"/>
          <ac:picMkLst>
            <pc:docMk/>
            <pc:sldMk cId="591232075" sldId="282"/>
            <ac:picMk id="14" creationId="{561B34F5-88E5-4711-BC16-3005C29AD7C6}"/>
          </ac:picMkLst>
        </pc:picChg>
        <pc:picChg chg="add">
          <ac:chgData name="Aaren Erwin" userId="8f50f7a6-8367-4c71-929b-52de566c1a5c" providerId="ADAL" clId="{8800E6CA-661F-4DB5-9AEB-8B5AFFA42185}" dt="2022-01-21T19:41:06.750" v="73" actId="26606"/>
          <ac:picMkLst>
            <pc:docMk/>
            <pc:sldMk cId="591232075" sldId="282"/>
            <ac:picMk id="15" creationId="{4F3661D0-2268-4D3E-88BA-0647BCBE33AF}"/>
          </ac:picMkLst>
        </pc:picChg>
        <pc:picChg chg="del">
          <ac:chgData name="Aaren Erwin" userId="8f50f7a6-8367-4c71-929b-52de566c1a5c" providerId="ADAL" clId="{8800E6CA-661F-4DB5-9AEB-8B5AFFA42185}" dt="2022-01-21T19:40:42.186" v="67"/>
          <ac:picMkLst>
            <pc:docMk/>
            <pc:sldMk cId="591232075" sldId="282"/>
            <ac:picMk id="16" creationId="{4F3661D0-2268-4D3E-88BA-0647BCBE33AF}"/>
          </ac:picMkLst>
        </pc:picChg>
      </pc:sldChg>
    </pc:docChg>
  </pc:docChgLst>
  <pc:docChgLst>
    <pc:chgData name="Aaren Erwin" userId="8f50f7a6-8367-4c71-929b-52de566c1a5c" providerId="ADAL" clId="{AA52D56D-3E08-4391-A0D5-D2F0C0D1C5DB}"/>
    <pc:docChg chg="delSld">
      <pc:chgData name="Aaren Erwin" userId="8f50f7a6-8367-4c71-929b-52de566c1a5c" providerId="ADAL" clId="{AA52D56D-3E08-4391-A0D5-D2F0C0D1C5DB}" dt="2023-08-21T18:20:33.930" v="0" actId="47"/>
      <pc:docMkLst>
        <pc:docMk/>
      </pc:docMkLst>
      <pc:sldChg chg="del">
        <pc:chgData name="Aaren Erwin" userId="8f50f7a6-8367-4c71-929b-52de566c1a5c" providerId="ADAL" clId="{AA52D56D-3E08-4391-A0D5-D2F0C0D1C5DB}" dt="2023-08-21T18:20:33.930" v="0" actId="47"/>
        <pc:sldMkLst>
          <pc:docMk/>
          <pc:sldMk cId="2007989020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K1MmdE7Oj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3A3E-92E9-4AD3-9719-861D203FE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623" y="324395"/>
            <a:ext cx="8825658" cy="1321526"/>
          </a:xfrm>
        </p:spPr>
        <p:txBody>
          <a:bodyPr/>
          <a:lstStyle/>
          <a:p>
            <a:r>
              <a:rPr lang="en-US"/>
              <a:t>Warm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DC091-0134-4034-AD3C-8961FC0BA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23" y="1959429"/>
            <a:ext cx="11189446" cy="4428308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1. ¿</a:t>
            </a:r>
            <a:r>
              <a:rPr lang="en-US" sz="3800" u="sng" err="1"/>
              <a:t>Qué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clase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es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tu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favorita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2. ¿</a:t>
            </a:r>
            <a:r>
              <a:rPr lang="en-US" sz="3800" u="sng" err="1"/>
              <a:t>Cómo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es la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clase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3. ¿</a:t>
            </a:r>
            <a:r>
              <a:rPr lang="en-US" sz="3800" u="sng" err="1"/>
              <a:t>Quién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es el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profesor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/la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profesora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4. ¿</a:t>
            </a:r>
            <a:r>
              <a:rPr lang="en-US" sz="3800" err="1">
                <a:solidFill>
                  <a:srgbClr val="92D050"/>
                </a:solidFill>
              </a:rPr>
              <a:t>Cómo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es el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profesor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/la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profesora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5.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En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la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clase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, ¿</a:t>
            </a:r>
            <a:r>
              <a:rPr lang="en-US" sz="3800" err="1">
                <a:solidFill>
                  <a:srgbClr val="92D050"/>
                </a:solidFill>
              </a:rPr>
              <a:t>Qué</a:t>
            </a:r>
            <a:r>
              <a:rPr lang="en-US" sz="3800">
                <a:solidFill>
                  <a:srgbClr val="92D050"/>
                </a:solidFill>
              </a:rPr>
              <a:t>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te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gusta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3800" err="1">
                <a:solidFill>
                  <a:schemeClr val="tx1">
                    <a:lumMod val="95000"/>
                  </a:schemeClr>
                </a:solidFill>
              </a:rPr>
              <a:t>hacer</a:t>
            </a:r>
            <a:r>
              <a:rPr lang="en-US" sz="3800">
                <a:solidFill>
                  <a:schemeClr val="tx1">
                    <a:lumMod val="95000"/>
                  </a:schemeClr>
                </a:solidFill>
              </a:rPr>
              <a:t>?</a:t>
            </a:r>
          </a:p>
          <a:p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373804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9F699-9D1A-4230-BE5B-02A85788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Estar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071C47-28AC-4B71-990E-2BB3B4BF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32853"/>
              </p:ext>
            </p:extLst>
          </p:nvPr>
        </p:nvGraphicFramePr>
        <p:xfrm>
          <a:off x="1384663" y="1379933"/>
          <a:ext cx="9144000" cy="46456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267">
                <a:tc>
                  <a:txBody>
                    <a:bodyPr/>
                    <a:lstStyle/>
                    <a:p>
                      <a:pPr algn="ctr"/>
                      <a:r>
                        <a:rPr lang="en-US" sz="3200" b="0" err="1"/>
                        <a:t>Yo</a:t>
                      </a:r>
                      <a:endParaRPr lang="en-US" sz="3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err="1"/>
                        <a:t>estoy</a:t>
                      </a:r>
                      <a:endParaRPr lang="en-US" sz="3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67"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Tú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estás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267"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él</a:t>
                      </a:r>
                      <a:r>
                        <a:rPr lang="en-US" sz="3200" baseline="0"/>
                        <a:t> / </a:t>
                      </a:r>
                      <a:r>
                        <a:rPr lang="en-US" sz="3200" baseline="0" err="1"/>
                        <a:t>ella</a:t>
                      </a:r>
                      <a:r>
                        <a:rPr lang="en-US" sz="3200" baseline="0"/>
                        <a:t> / </a:t>
                      </a:r>
                      <a:r>
                        <a:rPr lang="en-US" sz="3200" baseline="0" err="1"/>
                        <a:t>usted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está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267"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nosotros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estamos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267"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vosotros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estáis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698318"/>
                  </a:ext>
                </a:extLst>
              </a:tr>
              <a:tr h="774267"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ellos</a:t>
                      </a:r>
                      <a:r>
                        <a:rPr lang="en-US" sz="3200"/>
                        <a:t> / </a:t>
                      </a:r>
                      <a:r>
                        <a:rPr lang="en-US" sz="3200" err="1"/>
                        <a:t>ellas</a:t>
                      </a:r>
                      <a:r>
                        <a:rPr lang="en-US" sz="3200"/>
                        <a:t> / </a:t>
                      </a:r>
                      <a:r>
                        <a:rPr lang="en-US" sz="3200" err="1"/>
                        <a:t>ustedes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/>
                        <a:t>están</a:t>
                      </a: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9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1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F5DE-B29D-4A59-B998-C78DE53C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436" y="1367118"/>
            <a:ext cx="9404723" cy="1400530"/>
          </a:xfrm>
        </p:spPr>
        <p:txBody>
          <a:bodyPr/>
          <a:lstStyle/>
          <a:p>
            <a:r>
              <a:rPr lang="en-US"/>
              <a:t>Video (with activity)</a:t>
            </a:r>
            <a:br>
              <a:rPr lang="en-US"/>
            </a:br>
            <a:br>
              <a:rPr lang="en-US"/>
            </a:br>
            <a:r>
              <a:rPr lang="en-US">
                <a:hlinkClick r:id="rId2"/>
              </a:rPr>
              <a:t>Un </a:t>
            </a:r>
            <a:r>
              <a:rPr lang="en-US" err="1">
                <a:hlinkClick r:id="rId2"/>
              </a:rPr>
              <a:t>ratón</a:t>
            </a:r>
            <a:r>
              <a:rPr lang="en-US">
                <a:hlinkClick r:id="rId2"/>
              </a:rPr>
              <a:t> </a:t>
            </a:r>
            <a:r>
              <a:rPr lang="en-US" err="1">
                <a:hlinkClick r:id="rId2"/>
              </a:rPr>
              <a:t>en</a:t>
            </a:r>
            <a:r>
              <a:rPr lang="en-US">
                <a:hlinkClick r:id="rId2"/>
              </a:rPr>
              <a:t> la </a:t>
            </a:r>
            <a:r>
              <a:rPr lang="en-US" err="1">
                <a:hlinkClick r:id="rId2"/>
              </a:rPr>
              <a:t>clase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6FB0-BE2F-4383-8523-EFF58270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1" y="127598"/>
            <a:ext cx="9404723" cy="1400530"/>
          </a:xfrm>
        </p:spPr>
        <p:txBody>
          <a:bodyPr/>
          <a:lstStyle/>
          <a:p>
            <a:r>
              <a:rPr lang="en-US"/>
              <a:t>¿</a:t>
            </a:r>
            <a:r>
              <a:rPr lang="en-US" err="1"/>
              <a:t>Qué</a:t>
            </a:r>
            <a:r>
              <a:rPr lang="en-US"/>
              <a:t> hay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foto</a:t>
            </a:r>
            <a:r>
              <a:rPr lang="en-US"/>
              <a:t>?</a:t>
            </a:r>
          </a:p>
        </p:txBody>
      </p:sp>
      <p:pic>
        <p:nvPicPr>
          <p:cNvPr id="1026" name="Picture 2" descr="Intensive English &amp;amp; Classroom Management &amp;gt; Teacher Course">
            <a:extLst>
              <a:ext uri="{FF2B5EF4-FFF2-40B4-BE49-F238E27FC236}">
                <a16:creationId xmlns:a16="http://schemas.microsoft.com/office/drawing/2014/main" id="{5D59D667-DED9-4460-8B99-36D97C44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7" y="960955"/>
            <a:ext cx="8836025" cy="56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4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FD81E-F2C8-418D-98ED-13C8C407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¿Qué hay en la foto?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18DF8-1B95-439D-AF70-164DF57E33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03" r="-1" b="14256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82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6FB0-BE2F-4383-8523-EFF58270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1" y="127598"/>
            <a:ext cx="9404723" cy="1400530"/>
          </a:xfrm>
        </p:spPr>
        <p:txBody>
          <a:bodyPr/>
          <a:lstStyle/>
          <a:p>
            <a:r>
              <a:rPr lang="en-US"/>
              <a:t>¿</a:t>
            </a:r>
            <a:r>
              <a:rPr lang="en-US" err="1"/>
              <a:t>Qué</a:t>
            </a:r>
            <a:r>
              <a:rPr lang="en-US"/>
              <a:t> hay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foto</a:t>
            </a:r>
            <a:r>
              <a:rPr lang="en-US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B866D-D1F8-4637-A94A-4CBB9887F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917" y="869670"/>
            <a:ext cx="8815203" cy="5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7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86FB0-BE2F-4383-8523-EFF58270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¿Qué hay en la foto?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5F9BF-F531-4691-87B7-51431E093F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1" r="24048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43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FD81E-F2C8-418D-98ED-13C8C407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¿Qué hay en la foto?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65BE9-DDC1-4AD3-B58B-00139C3946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895" b="1"/>
          <a:stretch/>
        </p:blipFill>
        <p:spPr>
          <a:xfrm>
            <a:off x="27766" y="10"/>
            <a:ext cx="755414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Dónde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…..?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358" y="1499525"/>
            <a:ext cx="8229600" cy="4708525"/>
          </a:xfrm>
        </p:spPr>
        <p:txBody>
          <a:bodyPr>
            <a:normAutofit/>
          </a:bodyPr>
          <a:lstStyle/>
          <a:p>
            <a:r>
              <a:rPr lang="en-US" sz="3800" err="1"/>
              <a:t>encima</a:t>
            </a:r>
            <a:r>
              <a:rPr lang="en-US" sz="3800"/>
              <a:t> de</a:t>
            </a:r>
          </a:p>
          <a:p>
            <a:r>
              <a:rPr lang="en-US" sz="3800" err="1"/>
              <a:t>debajo</a:t>
            </a:r>
            <a:r>
              <a:rPr lang="en-US" sz="3800"/>
              <a:t> de</a:t>
            </a:r>
          </a:p>
          <a:p>
            <a:r>
              <a:rPr lang="en-US" sz="3800"/>
              <a:t>al </a:t>
            </a:r>
            <a:r>
              <a:rPr lang="en-US" sz="3800" err="1"/>
              <a:t>lado</a:t>
            </a:r>
            <a:r>
              <a:rPr lang="en-US" sz="3800"/>
              <a:t> de</a:t>
            </a:r>
          </a:p>
          <a:p>
            <a:r>
              <a:rPr lang="en-US" sz="3800" err="1"/>
              <a:t>delante</a:t>
            </a:r>
            <a:r>
              <a:rPr lang="en-US" sz="3800"/>
              <a:t> de</a:t>
            </a:r>
          </a:p>
          <a:p>
            <a:r>
              <a:rPr lang="en-US" sz="3800" err="1"/>
              <a:t>detrás</a:t>
            </a:r>
            <a:r>
              <a:rPr lang="en-US" sz="3800"/>
              <a:t> de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</a:t>
            </a:r>
            <a:r>
              <a:rPr lang="en-US" err="1"/>
              <a:t>Dónde</a:t>
            </a:r>
            <a:r>
              <a:rPr lang="en-US"/>
              <a:t> </a:t>
            </a:r>
            <a:r>
              <a:rPr lang="en-US" err="1"/>
              <a:t>está</a:t>
            </a:r>
            <a:r>
              <a:rPr lang="en-US"/>
              <a:t>…..?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776462"/>
            <a:ext cx="5296392" cy="4708525"/>
          </a:xfrm>
        </p:spPr>
        <p:txBody>
          <a:bodyPr>
            <a:noAutofit/>
          </a:bodyPr>
          <a:lstStyle/>
          <a:p>
            <a:endParaRPr lang="en-US" sz="2800"/>
          </a:p>
          <a:p>
            <a:r>
              <a:rPr lang="en-US" sz="3500"/>
              <a:t>a la </a:t>
            </a:r>
            <a:r>
              <a:rPr lang="en-US" sz="3500" err="1"/>
              <a:t>derecha</a:t>
            </a:r>
            <a:r>
              <a:rPr lang="en-US" sz="3500"/>
              <a:t> de</a:t>
            </a:r>
          </a:p>
          <a:p>
            <a:r>
              <a:rPr lang="en-US" sz="3500"/>
              <a:t>a la </a:t>
            </a:r>
            <a:r>
              <a:rPr lang="en-US" sz="3500" err="1"/>
              <a:t>izquierda</a:t>
            </a:r>
            <a:r>
              <a:rPr lang="en-US" sz="3500"/>
              <a:t> de</a:t>
            </a:r>
          </a:p>
          <a:p>
            <a:r>
              <a:rPr lang="en-US" sz="3500" err="1"/>
              <a:t>Cerca</a:t>
            </a:r>
            <a:r>
              <a:rPr lang="en-US" sz="3500"/>
              <a:t> de </a:t>
            </a:r>
          </a:p>
          <a:p>
            <a:r>
              <a:rPr lang="en-US" sz="3500" err="1"/>
              <a:t>Lejos</a:t>
            </a:r>
            <a:r>
              <a:rPr lang="en-US" sz="3500"/>
              <a:t> de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BC56F6-1AA5-4E73-9975-4D2E745DBCA6}"/>
              </a:ext>
            </a:extLst>
          </p:cNvPr>
          <p:cNvSpPr txBox="1">
            <a:spLocks/>
          </p:cNvSpPr>
          <p:nvPr/>
        </p:nvSpPr>
        <p:spPr>
          <a:xfrm>
            <a:off x="5466043" y="1366887"/>
            <a:ext cx="5296392" cy="4708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sz="2800"/>
          </a:p>
          <a:p>
            <a:r>
              <a:rPr lang="en-US" sz="3500"/>
              <a:t>entre</a:t>
            </a:r>
          </a:p>
          <a:p>
            <a:r>
              <a:rPr lang="en-US" sz="3500" err="1"/>
              <a:t>en</a:t>
            </a:r>
            <a:endParaRPr lang="en-US" sz="3500"/>
          </a:p>
          <a:p>
            <a:r>
              <a:rPr lang="en-US" sz="3500"/>
              <a:t>A dentro de</a:t>
            </a:r>
          </a:p>
          <a:p>
            <a:r>
              <a:rPr lang="en-US" sz="3500" err="1"/>
              <a:t>Afuera</a:t>
            </a:r>
            <a:r>
              <a:rPr lang="en-US" sz="3500"/>
              <a:t> de</a:t>
            </a:r>
          </a:p>
          <a:p>
            <a:r>
              <a:rPr lang="en-US" sz="3500" err="1"/>
              <a:t>sobre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293808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65" y="176647"/>
            <a:ext cx="8229600" cy="1143000"/>
          </a:xfrm>
        </p:spPr>
        <p:txBody>
          <a:bodyPr/>
          <a:lstStyle/>
          <a:p>
            <a:r>
              <a:rPr lang="en-US"/>
              <a:t>The Verb </a:t>
            </a:r>
            <a:r>
              <a:rPr lang="en-US" err="1"/>
              <a:t>Estar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1163783"/>
            <a:ext cx="9453154" cy="4962381"/>
          </a:xfrm>
        </p:spPr>
        <p:txBody>
          <a:bodyPr/>
          <a:lstStyle/>
          <a:p>
            <a:r>
              <a:rPr lang="en-US" sz="3500" err="1">
                <a:solidFill>
                  <a:schemeClr val="tx1">
                    <a:lumMod val="95000"/>
                  </a:schemeClr>
                </a:solidFill>
              </a:rPr>
              <a:t>Estar</a:t>
            </a:r>
            <a:r>
              <a:rPr lang="en-US" sz="3500">
                <a:solidFill>
                  <a:schemeClr val="tx1">
                    <a:lumMod val="95000"/>
                  </a:schemeClr>
                </a:solidFill>
              </a:rPr>
              <a:t> is an irregular verb.  The “yo” form is different than other AR verbs.</a:t>
            </a:r>
          </a:p>
          <a:p>
            <a:pPr marL="0" indent="0">
              <a:buNone/>
            </a:pPr>
            <a:endParaRPr lang="en-US" sz="350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3500">
                <a:solidFill>
                  <a:schemeClr val="tx1">
                    <a:lumMod val="95000"/>
                  </a:schemeClr>
                </a:solidFill>
              </a:rPr>
              <a:t>Use </a:t>
            </a:r>
            <a:r>
              <a:rPr lang="en-US" sz="3500" err="1"/>
              <a:t>estar</a:t>
            </a:r>
            <a:r>
              <a:rPr lang="en-US" sz="3500">
                <a:solidFill>
                  <a:schemeClr val="tx1">
                    <a:lumMod val="95000"/>
                  </a:schemeClr>
                </a:solidFill>
              </a:rPr>
              <a:t> to tell how </a:t>
            </a:r>
            <a:r>
              <a:rPr lang="en-US" sz="3500" u="sng">
                <a:solidFill>
                  <a:schemeClr val="tx1">
                    <a:lumMod val="95000"/>
                  </a:schemeClr>
                </a:solidFill>
              </a:rPr>
              <a:t>someone feels </a:t>
            </a:r>
            <a:r>
              <a:rPr lang="en-US" sz="3500">
                <a:solidFill>
                  <a:schemeClr val="tx1">
                    <a:lumMod val="95000"/>
                  </a:schemeClr>
                </a:solidFill>
              </a:rPr>
              <a:t>or where someone or something is </a:t>
            </a:r>
            <a:r>
              <a:rPr lang="en-US" sz="3500" u="sng">
                <a:solidFill>
                  <a:schemeClr val="tx1">
                    <a:lumMod val="95000"/>
                  </a:schemeClr>
                </a:solidFill>
              </a:rPr>
              <a:t>located</a:t>
            </a:r>
            <a:r>
              <a:rPr lang="en-US" sz="3500">
                <a:solidFill>
                  <a:schemeClr val="tx1">
                    <a:lumMod val="95000"/>
                  </a:schemeClr>
                </a:solidFill>
              </a:rPr>
              <a:t>.  </a:t>
            </a:r>
          </a:p>
          <a:p>
            <a:endParaRPr lang="en-US"/>
          </a:p>
          <a:p>
            <a:r>
              <a:rPr lang="en-US" sz="3500"/>
              <a:t>Both Ser and </a:t>
            </a:r>
            <a:r>
              <a:rPr lang="en-US" sz="3500" err="1"/>
              <a:t>Estar</a:t>
            </a:r>
            <a:r>
              <a:rPr lang="en-US" sz="3500"/>
              <a:t> mean “is” and “are” – but the context is different! </a:t>
            </a:r>
          </a:p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62066-1cb3-483f-8532-27e6e46aeb58">
      <Terms xmlns="http://schemas.microsoft.com/office/infopath/2007/PartnerControls"/>
    </lcf76f155ced4ddcb4097134ff3c332f>
    <TaxCatchAll xmlns="963237e8-d506-462c-8b0b-f888912411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BABEF636B9A40B15DE2ECE1CB036B" ma:contentTypeVersion="17" ma:contentTypeDescription="Create a new document." ma:contentTypeScope="" ma:versionID="f3a95ac92cee1b3afb8708d1c917ed94">
  <xsd:schema xmlns:xsd="http://www.w3.org/2001/XMLSchema" xmlns:xs="http://www.w3.org/2001/XMLSchema" xmlns:p="http://schemas.microsoft.com/office/2006/metadata/properties" xmlns:ns2="ca762066-1cb3-483f-8532-27e6e46aeb58" xmlns:ns3="963237e8-d506-462c-8b0b-f8889124118b" targetNamespace="http://schemas.microsoft.com/office/2006/metadata/properties" ma:root="true" ma:fieldsID="1716cf9884454262b519a1cf55c23972" ns2:_="" ns3:_="">
    <xsd:import namespace="ca762066-1cb3-483f-8532-27e6e46aeb58"/>
    <xsd:import namespace="963237e8-d506-462c-8b0b-f88891241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62066-1cb3-483f-8532-27e6e46ae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2358ff1-2e0e-433d-bfb0-121866fdb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237e8-d506-462c-8b0b-f88891241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ca3639-9479-4c6c-a7d3-0668ae4e2674}" ma:internalName="TaxCatchAll" ma:showField="CatchAllData" ma:web="963237e8-d506-462c-8b0b-f888912411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072DF-AAC0-453E-9A80-5C5F361EE5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CC2E8-F952-4D60-B837-5C0074A6BF13}">
  <ds:schemaRefs>
    <ds:schemaRef ds:uri="963237e8-d506-462c-8b0b-f8889124118b"/>
    <ds:schemaRef ds:uri="ca762066-1cb3-483f-8532-27e6e46aeb5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6D7D74-98C1-4FA8-B55C-8413E9DE42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762066-1cb3-483f-8532-27e6e46aeb58"/>
    <ds:schemaRef ds:uri="963237e8-d506-462c-8b0b-f88891241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215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Warm Up</vt:lpstr>
      <vt:lpstr>¿Qué hay en la foto?</vt:lpstr>
      <vt:lpstr>¿Qué hay en la foto?</vt:lpstr>
      <vt:lpstr>¿Qué hay en la foto?</vt:lpstr>
      <vt:lpstr>¿Qué hay en la foto?</vt:lpstr>
      <vt:lpstr>¿Qué hay en la foto?</vt:lpstr>
      <vt:lpstr>¿Dónde está…..?</vt:lpstr>
      <vt:lpstr>¿Dónde está…..?</vt:lpstr>
      <vt:lpstr>The Verb Estar</vt:lpstr>
      <vt:lpstr>Estar</vt:lpstr>
      <vt:lpstr>Video (with activity)  Un ratón en la clase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Aaren Erwin</dc:creator>
  <cp:lastModifiedBy>Aaren Erwin</cp:lastModifiedBy>
  <cp:revision>2</cp:revision>
  <dcterms:created xsi:type="dcterms:W3CDTF">2021-01-29T16:29:05Z</dcterms:created>
  <dcterms:modified xsi:type="dcterms:W3CDTF">2023-08-21T18:20:36Z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0x0101000DCBABEF636B9A40B15DE2ECE1CB036B</vt:lpwstr>
  </property>
  <property fmtid="{D5CDD505-2E9C-101B-9397-08002B2CF9AE}" pid="3" name="MediaServiceImageTags">
    <vt:lpwstr/>
  </property>
</Properties>
</file>