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sldIdLst>
    <p:sldId id="310" r:id="rId5"/>
    <p:sldId id="309" r:id="rId6"/>
    <p:sldId id="306" r:id="rId7"/>
    <p:sldId id="307" r:id="rId8"/>
    <p:sldId id="308" r:id="rId9"/>
    <p:sldId id="256" r:id="rId10"/>
    <p:sldId id="257" r:id="rId11"/>
    <p:sldId id="258" r:id="rId12"/>
    <p:sldId id="259" r:id="rId13"/>
    <p:sldId id="260" r:id="rId14"/>
    <p:sldId id="261" r:id="rId15"/>
    <p:sldId id="263" r:id="rId16"/>
    <p:sldId id="262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der Rodriguez" userId="93440272-e0c6-472d-ac68-99fe77458d05" providerId="ADAL" clId="{BEE745CA-4526-4BF2-83EA-A49E6E86AE81}"/>
    <pc:docChg chg="custSel modSld">
      <pc:chgData name="Devinder Rodriguez" userId="93440272-e0c6-472d-ac68-99fe77458d05" providerId="ADAL" clId="{BEE745CA-4526-4BF2-83EA-A49E6E86AE81}" dt="2022-09-19T13:17:19.620" v="43" actId="6549"/>
      <pc:docMkLst>
        <pc:docMk/>
      </pc:docMkLst>
      <pc:sldChg chg="modSp mod">
        <pc:chgData name="Devinder Rodriguez" userId="93440272-e0c6-472d-ac68-99fe77458d05" providerId="ADAL" clId="{BEE745CA-4526-4BF2-83EA-A49E6E86AE81}" dt="2022-09-19T13:17:19.620" v="43" actId="6549"/>
        <pc:sldMkLst>
          <pc:docMk/>
          <pc:sldMk cId="4272873057" sldId="262"/>
        </pc:sldMkLst>
        <pc:spChg chg="mod">
          <ac:chgData name="Devinder Rodriguez" userId="93440272-e0c6-472d-ac68-99fe77458d05" providerId="ADAL" clId="{BEE745CA-4526-4BF2-83EA-A49E6E86AE81}" dt="2022-09-19T13:17:19.620" v="43" actId="6549"/>
          <ac:spMkLst>
            <pc:docMk/>
            <pc:sldMk cId="4272873057" sldId="262"/>
            <ac:spMk id="3" creationId="{4D1DA8E4-4F8D-456C-AC0C-00DFDF27BB6C}"/>
          </ac:spMkLst>
        </pc:spChg>
      </pc:sldChg>
      <pc:sldChg chg="modSp mod">
        <pc:chgData name="Devinder Rodriguez" userId="93440272-e0c6-472d-ac68-99fe77458d05" providerId="ADAL" clId="{BEE745CA-4526-4BF2-83EA-A49E6E86AE81}" dt="2022-09-19T13:09:46.655" v="2" actId="20577"/>
        <pc:sldMkLst>
          <pc:docMk/>
          <pc:sldMk cId="2321959104" sldId="308"/>
        </pc:sldMkLst>
        <pc:spChg chg="mod">
          <ac:chgData name="Devinder Rodriguez" userId="93440272-e0c6-472d-ac68-99fe77458d05" providerId="ADAL" clId="{BEE745CA-4526-4BF2-83EA-A49E6E86AE81}" dt="2022-09-19T13:09:46.655" v="2" actId="20577"/>
          <ac:spMkLst>
            <pc:docMk/>
            <pc:sldMk cId="2321959104" sldId="308"/>
            <ac:spMk id="3" creationId="{E71F23E0-A81A-4D4B-ABE3-2093B75486AF}"/>
          </ac:spMkLst>
        </pc:spChg>
      </pc:sldChg>
    </pc:docChg>
  </pc:docChgLst>
  <pc:docChgLst>
    <pc:chgData name="Aaren Erwin" userId="8f50f7a6-8367-4c71-929b-52de566c1a5c" providerId="ADAL" clId="{0C0B12FB-FA68-4265-8669-1023B1290D8E}"/>
    <pc:docChg chg="custSel addSld delSld modSld sldOrd">
      <pc:chgData name="Aaren Erwin" userId="8f50f7a6-8367-4c71-929b-52de566c1a5c" providerId="ADAL" clId="{0C0B12FB-FA68-4265-8669-1023B1290D8E}" dt="2023-09-15T19:51:04.162" v="473"/>
      <pc:docMkLst>
        <pc:docMk/>
      </pc:docMkLst>
      <pc:sldChg chg="modSp mod">
        <pc:chgData name="Aaren Erwin" userId="8f50f7a6-8367-4c71-929b-52de566c1a5c" providerId="ADAL" clId="{0C0B12FB-FA68-4265-8669-1023B1290D8E}" dt="2023-03-07T21:05:36.990" v="7" actId="20577"/>
        <pc:sldMkLst>
          <pc:docMk/>
          <pc:sldMk cId="2621430946" sldId="257"/>
        </pc:sldMkLst>
        <pc:spChg chg="mod">
          <ac:chgData name="Aaren Erwin" userId="8f50f7a6-8367-4c71-929b-52de566c1a5c" providerId="ADAL" clId="{0C0B12FB-FA68-4265-8669-1023B1290D8E}" dt="2023-03-07T21:05:36.990" v="7" actId="20577"/>
          <ac:spMkLst>
            <pc:docMk/>
            <pc:sldMk cId="2621430946" sldId="257"/>
            <ac:spMk id="2" creationId="{B426D15A-F624-4D18-BF8F-C9785A2D22DD}"/>
          </ac:spMkLst>
        </pc:spChg>
      </pc:sldChg>
      <pc:sldChg chg="modSp new mod ord">
        <pc:chgData name="Aaren Erwin" userId="8f50f7a6-8367-4c71-929b-52de566c1a5c" providerId="ADAL" clId="{0C0B12FB-FA68-4265-8669-1023B1290D8E}" dt="2023-09-15T19:49:56.202" v="172"/>
        <pc:sldMkLst>
          <pc:docMk/>
          <pc:sldMk cId="48962537" sldId="309"/>
        </pc:sldMkLst>
        <pc:spChg chg="mod">
          <ac:chgData name="Aaren Erwin" userId="8f50f7a6-8367-4c71-929b-52de566c1a5c" providerId="ADAL" clId="{0C0B12FB-FA68-4265-8669-1023B1290D8E}" dt="2023-09-15T19:46:41.379" v="67" actId="20577"/>
          <ac:spMkLst>
            <pc:docMk/>
            <pc:sldMk cId="48962537" sldId="309"/>
            <ac:spMk id="2" creationId="{CDD65FEF-4961-48D9-A078-05BDD3755332}"/>
          </ac:spMkLst>
        </pc:spChg>
        <pc:spChg chg="mod">
          <ac:chgData name="Aaren Erwin" userId="8f50f7a6-8367-4c71-929b-52de566c1a5c" providerId="ADAL" clId="{0C0B12FB-FA68-4265-8669-1023B1290D8E}" dt="2023-09-15T19:48:52.281" v="170" actId="20577"/>
          <ac:spMkLst>
            <pc:docMk/>
            <pc:sldMk cId="48962537" sldId="309"/>
            <ac:spMk id="3" creationId="{9A047418-6AC7-42EC-B360-55E177CD315A}"/>
          </ac:spMkLst>
        </pc:spChg>
      </pc:sldChg>
      <pc:sldChg chg="del">
        <pc:chgData name="Aaren Erwin" userId="8f50f7a6-8367-4c71-929b-52de566c1a5c" providerId="ADAL" clId="{0C0B12FB-FA68-4265-8669-1023B1290D8E}" dt="2022-09-14T20:26:36.013" v="0" actId="47"/>
        <pc:sldMkLst>
          <pc:docMk/>
          <pc:sldMk cId="4224956176" sldId="309"/>
        </pc:sldMkLst>
      </pc:sldChg>
      <pc:sldChg chg="modSp new mod ord">
        <pc:chgData name="Aaren Erwin" userId="8f50f7a6-8367-4c71-929b-52de566c1a5c" providerId="ADAL" clId="{0C0B12FB-FA68-4265-8669-1023B1290D8E}" dt="2023-09-15T19:51:04.162" v="473"/>
        <pc:sldMkLst>
          <pc:docMk/>
          <pc:sldMk cId="817489224" sldId="310"/>
        </pc:sldMkLst>
        <pc:spChg chg="mod">
          <ac:chgData name="Aaren Erwin" userId="8f50f7a6-8367-4c71-929b-52de566c1a5c" providerId="ADAL" clId="{0C0B12FB-FA68-4265-8669-1023B1290D8E}" dt="2023-09-15T19:50:05.550" v="197" actId="20577"/>
          <ac:spMkLst>
            <pc:docMk/>
            <pc:sldMk cId="817489224" sldId="310"/>
            <ac:spMk id="2" creationId="{B421D38C-F4E0-4719-A886-1127B816D700}"/>
          </ac:spMkLst>
        </pc:spChg>
        <pc:spChg chg="mod">
          <ac:chgData name="Aaren Erwin" userId="8f50f7a6-8367-4c71-929b-52de566c1a5c" providerId="ADAL" clId="{0C0B12FB-FA68-4265-8669-1023B1290D8E}" dt="2023-09-15T19:51:00.086" v="471" actId="255"/>
          <ac:spMkLst>
            <pc:docMk/>
            <pc:sldMk cId="817489224" sldId="310"/>
            <ac:spMk id="3" creationId="{94016930-52BD-4DC6-819A-D7A0CA989ED1}"/>
          </ac:spMkLst>
        </pc:spChg>
      </pc:sldChg>
      <pc:sldChg chg="del">
        <pc:chgData name="Aaren Erwin" userId="8f50f7a6-8367-4c71-929b-52de566c1a5c" providerId="ADAL" clId="{0C0B12FB-FA68-4265-8669-1023B1290D8E}" dt="2022-09-14T20:26:36.569" v="1" actId="47"/>
        <pc:sldMkLst>
          <pc:docMk/>
          <pc:sldMk cId="2365469640" sldId="310"/>
        </pc:sldMkLst>
      </pc:sldChg>
      <pc:sldChg chg="del">
        <pc:chgData name="Aaren Erwin" userId="8f50f7a6-8367-4c71-929b-52de566c1a5c" providerId="ADAL" clId="{0C0B12FB-FA68-4265-8669-1023B1290D8E}" dt="2022-09-14T20:26:37.065" v="2" actId="47"/>
        <pc:sldMkLst>
          <pc:docMk/>
          <pc:sldMk cId="2858236590" sldId="311"/>
        </pc:sldMkLst>
      </pc:sldChg>
      <pc:sldChg chg="del">
        <pc:chgData name="Aaren Erwin" userId="8f50f7a6-8367-4c71-929b-52de566c1a5c" providerId="ADAL" clId="{0C0B12FB-FA68-4265-8669-1023B1290D8E}" dt="2022-09-14T20:26:37.966" v="3" actId="47"/>
        <pc:sldMkLst>
          <pc:docMk/>
          <pc:sldMk cId="781136788" sldId="312"/>
        </pc:sldMkLst>
      </pc:sldChg>
      <pc:sldChg chg="del">
        <pc:chgData name="Aaren Erwin" userId="8f50f7a6-8367-4c71-929b-52de566c1a5c" providerId="ADAL" clId="{0C0B12FB-FA68-4265-8669-1023B1290D8E}" dt="2022-09-14T20:26:38.662" v="4" actId="47"/>
        <pc:sldMkLst>
          <pc:docMk/>
          <pc:sldMk cId="679102430" sldId="313"/>
        </pc:sldMkLst>
      </pc:sldChg>
      <pc:sldChg chg="del">
        <pc:chgData name="Aaren Erwin" userId="8f50f7a6-8367-4c71-929b-52de566c1a5c" providerId="ADAL" clId="{0C0B12FB-FA68-4265-8669-1023B1290D8E}" dt="2022-09-14T20:26:39.397" v="5" actId="47"/>
        <pc:sldMkLst>
          <pc:docMk/>
          <pc:sldMk cId="3737563148" sldId="314"/>
        </pc:sldMkLst>
      </pc:sldChg>
    </pc:docChg>
  </pc:docChgLst>
  <pc:docChgLst>
    <pc:chgData name="Kierssis Ambert-Prieto" userId="7bd07f02-8f74-4444-8cbd-0077a2efaa39" providerId="ADAL" clId="{61A5827C-1AB1-4F89-B598-85B94103F475}"/>
    <pc:docChg chg="undo custSel addSld delSld modSld sldOrd">
      <pc:chgData name="Kierssis Ambert-Prieto" userId="7bd07f02-8f74-4444-8cbd-0077a2efaa39" providerId="ADAL" clId="{61A5827C-1AB1-4F89-B598-85B94103F475}" dt="2022-09-22T15:42:06.465" v="138" actId="20577"/>
      <pc:docMkLst>
        <pc:docMk/>
      </pc:docMkLst>
      <pc:sldChg chg="delSp mod">
        <pc:chgData name="Kierssis Ambert-Prieto" userId="7bd07f02-8f74-4444-8cbd-0077a2efaa39" providerId="ADAL" clId="{61A5827C-1AB1-4F89-B598-85B94103F475}" dt="2022-09-18T19:55:37.627" v="0" actId="478"/>
        <pc:sldMkLst>
          <pc:docMk/>
          <pc:sldMk cId="11747136" sldId="256"/>
        </pc:sldMkLst>
        <pc:spChg chg="del">
          <ac:chgData name="Kierssis Ambert-Prieto" userId="7bd07f02-8f74-4444-8cbd-0077a2efaa39" providerId="ADAL" clId="{61A5827C-1AB1-4F89-B598-85B94103F475}" dt="2022-09-18T19:55:37.627" v="0" actId="478"/>
          <ac:spMkLst>
            <pc:docMk/>
            <pc:sldMk cId="11747136" sldId="256"/>
            <ac:spMk id="3" creationId="{59AD6738-F240-42AD-8111-ECC81E257F3C}"/>
          </ac:spMkLst>
        </pc:spChg>
      </pc:sldChg>
      <pc:sldChg chg="delSp mod">
        <pc:chgData name="Kierssis Ambert-Prieto" userId="7bd07f02-8f74-4444-8cbd-0077a2efaa39" providerId="ADAL" clId="{61A5827C-1AB1-4F89-B598-85B94103F475}" dt="2022-09-18T19:55:46.291" v="1" actId="478"/>
        <pc:sldMkLst>
          <pc:docMk/>
          <pc:sldMk cId="2621430946" sldId="257"/>
        </pc:sldMkLst>
        <pc:spChg chg="del">
          <ac:chgData name="Kierssis Ambert-Prieto" userId="7bd07f02-8f74-4444-8cbd-0077a2efaa39" providerId="ADAL" clId="{61A5827C-1AB1-4F89-B598-85B94103F475}" dt="2022-09-18T19:55:46.291" v="1" actId="478"/>
          <ac:spMkLst>
            <pc:docMk/>
            <pc:sldMk cId="2621430946" sldId="257"/>
            <ac:spMk id="3" creationId="{8FD39BC0-1F97-4E6A-8289-CE09D384BF98}"/>
          </ac:spMkLst>
        </pc:spChg>
      </pc:sldChg>
      <pc:sldChg chg="delSp mod">
        <pc:chgData name="Kierssis Ambert-Prieto" userId="7bd07f02-8f74-4444-8cbd-0077a2efaa39" providerId="ADAL" clId="{61A5827C-1AB1-4F89-B598-85B94103F475}" dt="2022-09-18T19:55:52.656" v="2" actId="478"/>
        <pc:sldMkLst>
          <pc:docMk/>
          <pc:sldMk cId="2239334200" sldId="258"/>
        </pc:sldMkLst>
        <pc:spChg chg="del">
          <ac:chgData name="Kierssis Ambert-Prieto" userId="7bd07f02-8f74-4444-8cbd-0077a2efaa39" providerId="ADAL" clId="{61A5827C-1AB1-4F89-B598-85B94103F475}" dt="2022-09-18T19:55:52.656" v="2" actId="478"/>
          <ac:spMkLst>
            <pc:docMk/>
            <pc:sldMk cId="2239334200" sldId="258"/>
            <ac:spMk id="3" creationId="{A9C2D1F1-34AE-437F-9FC4-FD81E066AB18}"/>
          </ac:spMkLst>
        </pc:spChg>
      </pc:sldChg>
      <pc:sldChg chg="delSp modSp mod">
        <pc:chgData name="Kierssis Ambert-Prieto" userId="7bd07f02-8f74-4444-8cbd-0077a2efaa39" providerId="ADAL" clId="{61A5827C-1AB1-4F89-B598-85B94103F475}" dt="2022-09-18T19:56:10.050" v="6" actId="14100"/>
        <pc:sldMkLst>
          <pc:docMk/>
          <pc:sldMk cId="3111909528" sldId="259"/>
        </pc:sldMkLst>
        <pc:spChg chg="mod">
          <ac:chgData name="Kierssis Ambert-Prieto" userId="7bd07f02-8f74-4444-8cbd-0077a2efaa39" providerId="ADAL" clId="{61A5827C-1AB1-4F89-B598-85B94103F475}" dt="2022-09-18T19:56:10.050" v="6" actId="14100"/>
          <ac:spMkLst>
            <pc:docMk/>
            <pc:sldMk cId="3111909528" sldId="259"/>
            <ac:spMk id="2" creationId="{45ECAAFB-A2A2-4028-BB4F-8A112F340076}"/>
          </ac:spMkLst>
        </pc:spChg>
        <pc:spChg chg="del">
          <ac:chgData name="Kierssis Ambert-Prieto" userId="7bd07f02-8f74-4444-8cbd-0077a2efaa39" providerId="ADAL" clId="{61A5827C-1AB1-4F89-B598-85B94103F475}" dt="2022-09-18T19:55:56.722" v="3" actId="478"/>
          <ac:spMkLst>
            <pc:docMk/>
            <pc:sldMk cId="3111909528" sldId="259"/>
            <ac:spMk id="3" creationId="{51EE6E06-CB6F-4892-8C6A-154FDB9D8085}"/>
          </ac:spMkLst>
        </pc:spChg>
      </pc:sldChg>
      <pc:sldChg chg="delSp modSp mod">
        <pc:chgData name="Kierssis Ambert-Prieto" userId="7bd07f02-8f74-4444-8cbd-0077a2efaa39" providerId="ADAL" clId="{61A5827C-1AB1-4F89-B598-85B94103F475}" dt="2022-09-18T19:56:23.538" v="9" actId="478"/>
        <pc:sldMkLst>
          <pc:docMk/>
          <pc:sldMk cId="1768985406" sldId="260"/>
        </pc:sldMkLst>
        <pc:spChg chg="mod">
          <ac:chgData name="Kierssis Ambert-Prieto" userId="7bd07f02-8f74-4444-8cbd-0077a2efaa39" providerId="ADAL" clId="{61A5827C-1AB1-4F89-B598-85B94103F475}" dt="2022-09-18T19:56:21.215" v="8" actId="1076"/>
          <ac:spMkLst>
            <pc:docMk/>
            <pc:sldMk cId="1768985406" sldId="260"/>
            <ac:spMk id="2" creationId="{30C4511F-5CB7-4133-A9F1-709CB25990A1}"/>
          </ac:spMkLst>
        </pc:spChg>
        <pc:spChg chg="del">
          <ac:chgData name="Kierssis Ambert-Prieto" userId="7bd07f02-8f74-4444-8cbd-0077a2efaa39" providerId="ADAL" clId="{61A5827C-1AB1-4F89-B598-85B94103F475}" dt="2022-09-18T19:56:23.538" v="9" actId="478"/>
          <ac:spMkLst>
            <pc:docMk/>
            <pc:sldMk cId="1768985406" sldId="260"/>
            <ac:spMk id="3" creationId="{FE62C3BF-FBC2-475C-9366-8F144E4F8E9D}"/>
          </ac:spMkLst>
        </pc:spChg>
      </pc:sldChg>
      <pc:sldChg chg="delSp mod">
        <pc:chgData name="Kierssis Ambert-Prieto" userId="7bd07f02-8f74-4444-8cbd-0077a2efaa39" providerId="ADAL" clId="{61A5827C-1AB1-4F89-B598-85B94103F475}" dt="2022-09-18T19:56:30.508" v="10" actId="478"/>
        <pc:sldMkLst>
          <pc:docMk/>
          <pc:sldMk cId="1619224872" sldId="261"/>
        </pc:sldMkLst>
        <pc:spChg chg="del">
          <ac:chgData name="Kierssis Ambert-Prieto" userId="7bd07f02-8f74-4444-8cbd-0077a2efaa39" providerId="ADAL" clId="{61A5827C-1AB1-4F89-B598-85B94103F475}" dt="2022-09-18T19:56:30.508" v="10" actId="478"/>
          <ac:spMkLst>
            <pc:docMk/>
            <pc:sldMk cId="1619224872" sldId="261"/>
            <ac:spMk id="3" creationId="{0F42919C-6DF7-4E96-8F47-06096A50F104}"/>
          </ac:spMkLst>
        </pc:spChg>
      </pc:sldChg>
      <pc:sldChg chg="modSp mod">
        <pc:chgData name="Kierssis Ambert-Prieto" userId="7bd07f02-8f74-4444-8cbd-0077a2efaa39" providerId="ADAL" clId="{61A5827C-1AB1-4F89-B598-85B94103F475}" dt="2022-09-18T19:57:24.535" v="17" actId="20577"/>
        <pc:sldMkLst>
          <pc:docMk/>
          <pc:sldMk cId="4272873057" sldId="262"/>
        </pc:sldMkLst>
        <pc:spChg chg="mod">
          <ac:chgData name="Kierssis Ambert-Prieto" userId="7bd07f02-8f74-4444-8cbd-0077a2efaa39" providerId="ADAL" clId="{61A5827C-1AB1-4F89-B598-85B94103F475}" dt="2022-09-18T19:57:24.535" v="17" actId="20577"/>
          <ac:spMkLst>
            <pc:docMk/>
            <pc:sldMk cId="4272873057" sldId="262"/>
            <ac:spMk id="2" creationId="{7D7E8090-CE9D-4234-989C-04E780B0F1F4}"/>
          </ac:spMkLst>
        </pc:spChg>
      </pc:sldChg>
      <pc:sldChg chg="addSp delSp modSp mod">
        <pc:chgData name="Kierssis Ambert-Prieto" userId="7bd07f02-8f74-4444-8cbd-0077a2efaa39" providerId="ADAL" clId="{61A5827C-1AB1-4F89-B598-85B94103F475}" dt="2022-09-18T19:57:47.606" v="19" actId="20577"/>
        <pc:sldMkLst>
          <pc:docMk/>
          <pc:sldMk cId="725260533" sldId="263"/>
        </pc:sldMkLst>
        <pc:spChg chg="mod">
          <ac:chgData name="Kierssis Ambert-Prieto" userId="7bd07f02-8f74-4444-8cbd-0077a2efaa39" providerId="ADAL" clId="{61A5827C-1AB1-4F89-B598-85B94103F475}" dt="2022-09-18T19:57:47.606" v="19" actId="20577"/>
          <ac:spMkLst>
            <pc:docMk/>
            <pc:sldMk cId="725260533" sldId="263"/>
            <ac:spMk id="2" creationId="{6D6AC2AA-0B21-43BD-976E-543B19D37BE7}"/>
          </ac:spMkLst>
        </pc:spChg>
        <pc:spChg chg="add del">
          <ac:chgData name="Kierssis Ambert-Prieto" userId="7bd07f02-8f74-4444-8cbd-0077a2efaa39" providerId="ADAL" clId="{61A5827C-1AB1-4F89-B598-85B94103F475}" dt="2022-09-18T19:57:06.223" v="13" actId="478"/>
          <ac:spMkLst>
            <pc:docMk/>
            <pc:sldMk cId="725260533" sldId="263"/>
            <ac:spMk id="3" creationId="{A505AE32-E2E6-491F-AE6E-1C6E8F467B9D}"/>
          </ac:spMkLst>
        </pc:spChg>
      </pc:sldChg>
      <pc:sldChg chg="modSp mod modNotesTx">
        <pc:chgData name="Kierssis Ambert-Prieto" userId="7bd07f02-8f74-4444-8cbd-0077a2efaa39" providerId="ADAL" clId="{61A5827C-1AB1-4F89-B598-85B94103F475}" dt="2022-09-22T15:42:06.465" v="138" actId="20577"/>
        <pc:sldMkLst>
          <pc:docMk/>
          <pc:sldMk cId="840454879" sldId="306"/>
        </pc:sldMkLst>
        <pc:spChg chg="mod">
          <ac:chgData name="Kierssis Ambert-Prieto" userId="7bd07f02-8f74-4444-8cbd-0077a2efaa39" providerId="ADAL" clId="{61A5827C-1AB1-4F89-B598-85B94103F475}" dt="2022-09-20T00:07:08.212" v="66" actId="114"/>
          <ac:spMkLst>
            <pc:docMk/>
            <pc:sldMk cId="840454879" sldId="306"/>
            <ac:spMk id="3" creationId="{7B349778-5530-4184-8F70-C2904459EED5}"/>
          </ac:spMkLst>
        </pc:spChg>
      </pc:sldChg>
      <pc:sldChg chg="modSp mod">
        <pc:chgData name="Kierssis Ambert-Prieto" userId="7bd07f02-8f74-4444-8cbd-0077a2efaa39" providerId="ADAL" clId="{61A5827C-1AB1-4F89-B598-85B94103F475}" dt="2022-09-20T00:11:55.381" v="89" actId="115"/>
        <pc:sldMkLst>
          <pc:docMk/>
          <pc:sldMk cId="3766229848" sldId="307"/>
        </pc:sldMkLst>
        <pc:spChg chg="mod">
          <ac:chgData name="Kierssis Ambert-Prieto" userId="7bd07f02-8f74-4444-8cbd-0077a2efaa39" providerId="ADAL" clId="{61A5827C-1AB1-4F89-B598-85B94103F475}" dt="2022-09-20T00:11:55.381" v="89" actId="115"/>
          <ac:spMkLst>
            <pc:docMk/>
            <pc:sldMk cId="3766229848" sldId="307"/>
            <ac:spMk id="3" creationId="{E71F23E0-A81A-4D4B-ABE3-2093B75486AF}"/>
          </ac:spMkLst>
        </pc:spChg>
      </pc:sldChg>
      <pc:sldChg chg="modSp mod">
        <pc:chgData name="Kierssis Ambert-Prieto" userId="7bd07f02-8f74-4444-8cbd-0077a2efaa39" providerId="ADAL" clId="{61A5827C-1AB1-4F89-B598-85B94103F475}" dt="2022-09-20T00:12:37.348" v="90" actId="2711"/>
        <pc:sldMkLst>
          <pc:docMk/>
          <pc:sldMk cId="2321959104" sldId="308"/>
        </pc:sldMkLst>
        <pc:spChg chg="mod">
          <ac:chgData name="Kierssis Ambert-Prieto" userId="7bd07f02-8f74-4444-8cbd-0077a2efaa39" providerId="ADAL" clId="{61A5827C-1AB1-4F89-B598-85B94103F475}" dt="2022-09-20T00:12:37.348" v="90" actId="2711"/>
          <ac:spMkLst>
            <pc:docMk/>
            <pc:sldMk cId="2321959104" sldId="308"/>
            <ac:spMk id="2" creationId="{4EF78439-BFA5-4269-8206-E6EB8A5AFD35}"/>
          </ac:spMkLst>
        </pc:spChg>
        <pc:spChg chg="mod">
          <ac:chgData name="Kierssis Ambert-Prieto" userId="7bd07f02-8f74-4444-8cbd-0077a2efaa39" providerId="ADAL" clId="{61A5827C-1AB1-4F89-B598-85B94103F475}" dt="2022-09-20T00:09:20.456" v="81" actId="403"/>
          <ac:spMkLst>
            <pc:docMk/>
            <pc:sldMk cId="2321959104" sldId="308"/>
            <ac:spMk id="3" creationId="{E71F23E0-A81A-4D4B-ABE3-2093B75486AF}"/>
          </ac:spMkLst>
        </pc:spChg>
      </pc:sldChg>
      <pc:sldChg chg="addSp modSp new del mod ord">
        <pc:chgData name="Kierssis Ambert-Prieto" userId="7bd07f02-8f74-4444-8cbd-0077a2efaa39" providerId="ADAL" clId="{61A5827C-1AB1-4F89-B598-85B94103F475}" dt="2022-09-20T00:12:55.605" v="91" actId="2696"/>
        <pc:sldMkLst>
          <pc:docMk/>
          <pc:sldMk cId="2558601606" sldId="309"/>
        </pc:sldMkLst>
        <pc:spChg chg="add mod">
          <ac:chgData name="Kierssis Ambert-Prieto" userId="7bd07f02-8f74-4444-8cbd-0077a2efaa39" providerId="ADAL" clId="{61A5827C-1AB1-4F89-B598-85B94103F475}" dt="2022-09-20T00:06:01.568" v="51" actId="403"/>
          <ac:spMkLst>
            <pc:docMk/>
            <pc:sldMk cId="2558601606" sldId="309"/>
            <ac:spMk id="2" creationId="{7D83E0FE-0632-441A-9A8B-D600FD5869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CAF2D-54AD-452E-B565-1FACA79919F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D3B25-7797-4E04-B0AE-32DFA1388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1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verbs that work </a:t>
            </a:r>
            <a:r>
              <a:rPr lang="en-US"/>
              <a:t>together ex. I </a:t>
            </a:r>
            <a:r>
              <a:rPr lang="en-US" dirty="0"/>
              <a:t>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D3B25-7797-4E04-B0AE-32DFA1388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1D38C-F4E0-4719-A886-1127B816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these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16930-52BD-4DC6-819A-D7A0CA98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What is a stem-changing verb?</a:t>
            </a:r>
          </a:p>
          <a:p>
            <a:r>
              <a:rPr lang="en-US" sz="3000" dirty="0"/>
              <a:t>How do we know if a verb is a stem-changer?</a:t>
            </a:r>
          </a:p>
          <a:p>
            <a:r>
              <a:rPr lang="en-US" sz="3000" dirty="0"/>
              <a:t>When do we not stem-change.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89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511F-5CB7-4133-A9F1-709CB2599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1" y="887569"/>
            <a:ext cx="11169152" cy="2541431"/>
          </a:xfrm>
        </p:spPr>
        <p:txBody>
          <a:bodyPr>
            <a:normAutofit/>
          </a:bodyPr>
          <a:lstStyle/>
          <a:p>
            <a:pPr algn="ctr"/>
            <a:r>
              <a:rPr lang="en-US"/>
              <a:t>The team is going to win.</a:t>
            </a:r>
          </a:p>
        </p:txBody>
      </p:sp>
    </p:spTree>
    <p:extLst>
      <p:ext uri="{BB962C8B-B14F-4D97-AF65-F5344CB8AC3E}">
        <p14:creationId xmlns:p14="http://schemas.microsoft.com/office/powerpoint/2010/main" val="176898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365E-0592-425C-9C3C-D41A4C62E7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I have to rehearse after school.</a:t>
            </a:r>
          </a:p>
        </p:txBody>
      </p:sp>
    </p:spTree>
    <p:extLst>
      <p:ext uri="{BB962C8B-B14F-4D97-AF65-F5344CB8AC3E}">
        <p14:creationId xmlns:p14="http://schemas.microsoft.com/office/powerpoint/2010/main" val="161922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C2AA-0B21-43BD-976E-543B19D37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878" y="785365"/>
            <a:ext cx="10910807" cy="2541431"/>
          </a:xfrm>
        </p:spPr>
        <p:txBody>
          <a:bodyPr/>
          <a:lstStyle/>
          <a:p>
            <a:pPr algn="ctr"/>
            <a:r>
              <a:rPr lang="en-US"/>
              <a:t>we can be members of the band.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5AE32-E2E6-491F-AE6E-1C6E8F467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6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E8090-CE9D-4234-989C-04E780B0F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879" y="802298"/>
            <a:ext cx="10941802" cy="2541431"/>
          </a:xfrm>
        </p:spPr>
        <p:txBody>
          <a:bodyPr/>
          <a:lstStyle/>
          <a:p>
            <a:pPr algn="ctr"/>
            <a:r>
              <a:rPr lang="en-US"/>
              <a:t>She doesn’t like to play board games.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DA8E4-4F8D-456C-AC0C-00DFDF27B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725" y="3531204"/>
            <a:ext cx="9445127" cy="977621"/>
          </a:xfrm>
        </p:spPr>
        <p:txBody>
          <a:bodyPr>
            <a:noAutofit/>
          </a:bodyPr>
          <a:lstStyle/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272873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E8090-CE9D-4234-989C-04E780B0F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879" y="802298"/>
            <a:ext cx="10941802" cy="2541431"/>
          </a:xfrm>
        </p:spPr>
        <p:txBody>
          <a:bodyPr/>
          <a:lstStyle/>
          <a:p>
            <a:pPr algn="ctr"/>
            <a:r>
              <a:rPr lang="en-US"/>
              <a:t>They want to be photographers.</a:t>
            </a:r>
          </a:p>
        </p:txBody>
      </p:sp>
    </p:spTree>
    <p:extLst>
      <p:ext uri="{BB962C8B-B14F-4D97-AF65-F5344CB8AC3E}">
        <p14:creationId xmlns:p14="http://schemas.microsoft.com/office/powerpoint/2010/main" val="125997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5FEF-4961-48D9-A078-05BDD375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Stem Changers and </a:t>
            </a:r>
            <a:br>
              <a:rPr lang="en-US" dirty="0"/>
            </a:br>
            <a:r>
              <a:rPr lang="en-US" dirty="0"/>
              <a:t>regular Conjugation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47418-6AC7-42EC-B360-55E177CD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481" y="2015732"/>
            <a:ext cx="10212373" cy="3450613"/>
          </a:xfrm>
        </p:spPr>
        <p:txBody>
          <a:bodyPr>
            <a:normAutofit/>
          </a:bodyPr>
          <a:lstStyle/>
          <a:p>
            <a:r>
              <a:rPr lang="en-US" sz="3200" dirty="0"/>
              <a:t>Last page of Packet</a:t>
            </a:r>
          </a:p>
          <a:p>
            <a:r>
              <a:rPr lang="en-US" sz="3200" dirty="0"/>
              <a:t>W08 </a:t>
            </a:r>
            <a:r>
              <a:rPr lang="en-US" sz="3200" dirty="0" err="1"/>
              <a:t>Quias</a:t>
            </a:r>
            <a:r>
              <a:rPr lang="en-US" sz="3200" dirty="0"/>
              <a:t> – Regular Conjugations and Stem Changers</a:t>
            </a:r>
          </a:p>
          <a:p>
            <a:endParaRPr lang="en-US" sz="3200" dirty="0"/>
          </a:p>
          <a:p>
            <a:r>
              <a:rPr lang="en-US" sz="3200" dirty="0"/>
              <a:t>Vocabulary: </a:t>
            </a:r>
            <a:r>
              <a:rPr lang="en-US" sz="3200" dirty="0" err="1"/>
              <a:t>Blooket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96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43AF-2D41-4897-B53F-21A504EFAA80}"/>
              </a:ext>
            </a:extLst>
          </p:cNvPr>
          <p:cNvSpPr txBox="1">
            <a:spLocks/>
          </p:cNvSpPr>
          <p:nvPr/>
        </p:nvSpPr>
        <p:spPr>
          <a:xfrm>
            <a:off x="2058578" y="250198"/>
            <a:ext cx="7616747" cy="70230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2 verb phrases: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49778-5530-4184-8F70-C2904459EED5}"/>
              </a:ext>
            </a:extLst>
          </p:cNvPr>
          <p:cNvSpPr txBox="1">
            <a:spLocks/>
          </p:cNvSpPr>
          <p:nvPr/>
        </p:nvSpPr>
        <p:spPr>
          <a:xfrm>
            <a:off x="519038" y="1050552"/>
            <a:ext cx="9415537" cy="485494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i="1" dirty="0" err="1"/>
              <a:t>Ir</a:t>
            </a:r>
            <a:r>
              <a:rPr lang="en-US" sz="2600" i="1" dirty="0"/>
              <a:t> a </a:t>
            </a:r>
            <a:r>
              <a:rPr lang="en-US" sz="2600"/>
              <a:t>infinitive – going to   </a:t>
            </a:r>
          </a:p>
          <a:p>
            <a:pPr lvl="1"/>
            <a:r>
              <a:rPr lang="en-US" sz="2600"/>
              <a:t>(</a:t>
            </a:r>
            <a:r>
              <a:rPr lang="en-US" sz="2600" err="1"/>
              <a:t>voy</a:t>
            </a:r>
            <a:r>
              <a:rPr lang="en-US" sz="2600"/>
              <a:t>, vas, </a:t>
            </a:r>
            <a:r>
              <a:rPr lang="en-US" sz="2600" err="1"/>
              <a:t>va</a:t>
            </a:r>
            <a:r>
              <a:rPr lang="en-US" sz="2600"/>
              <a:t>, </a:t>
            </a:r>
            <a:r>
              <a:rPr lang="en-US" sz="2600" err="1"/>
              <a:t>vamos</a:t>
            </a:r>
            <a:r>
              <a:rPr lang="en-US" sz="2600"/>
              <a:t>, </a:t>
            </a:r>
            <a:r>
              <a:rPr lang="en-US" sz="2600" err="1"/>
              <a:t>vais</a:t>
            </a:r>
            <a:r>
              <a:rPr lang="en-US" sz="2600"/>
              <a:t>, van)</a:t>
            </a:r>
          </a:p>
          <a:p>
            <a:r>
              <a:rPr lang="en-US" sz="2600" i="1" dirty="0" err="1"/>
              <a:t>Deber</a:t>
            </a:r>
            <a:r>
              <a:rPr lang="en-US" sz="2600"/>
              <a:t> infinitive – Should do (regular verb)</a:t>
            </a:r>
          </a:p>
          <a:p>
            <a:r>
              <a:rPr lang="en-US" sz="2600" i="1" dirty="0" err="1"/>
              <a:t>Querer</a:t>
            </a:r>
            <a:r>
              <a:rPr lang="en-US" sz="2600"/>
              <a:t> infinitive (</a:t>
            </a:r>
            <a:r>
              <a:rPr lang="en-US" sz="2600" err="1"/>
              <a:t>e:ie</a:t>
            </a:r>
            <a:r>
              <a:rPr lang="en-US" sz="2600"/>
              <a:t>) – Want to </a:t>
            </a:r>
          </a:p>
          <a:p>
            <a:r>
              <a:rPr lang="en-US" sz="2600" i="1" dirty="0" err="1"/>
              <a:t>Poder</a:t>
            </a:r>
            <a:r>
              <a:rPr lang="en-US" sz="2600" i="1" dirty="0"/>
              <a:t> </a:t>
            </a:r>
            <a:r>
              <a:rPr lang="en-US" sz="2600"/>
              <a:t>infinitive (</a:t>
            </a:r>
            <a:r>
              <a:rPr lang="en-US" sz="2600" err="1"/>
              <a:t>o:ue</a:t>
            </a:r>
            <a:r>
              <a:rPr lang="en-US" sz="2600"/>
              <a:t>) – can do</a:t>
            </a:r>
          </a:p>
          <a:p>
            <a:r>
              <a:rPr lang="en-US" sz="2600" i="1" dirty="0"/>
              <a:t>Tener que </a:t>
            </a:r>
            <a:r>
              <a:rPr lang="en-US" sz="2600"/>
              <a:t>infinitive (go verb, e:ie) Have to do</a:t>
            </a:r>
          </a:p>
          <a:p>
            <a:r>
              <a:rPr lang="en-US" sz="2600" i="1" dirty="0" err="1"/>
              <a:t>Preferir</a:t>
            </a:r>
            <a:r>
              <a:rPr lang="en-US" sz="2600"/>
              <a:t> (</a:t>
            </a:r>
            <a:r>
              <a:rPr lang="en-US" sz="2600" err="1"/>
              <a:t>e:ie</a:t>
            </a:r>
            <a:r>
              <a:rPr lang="en-US" sz="2600"/>
              <a:t>) – prefer to</a:t>
            </a:r>
          </a:p>
          <a:p>
            <a:r>
              <a:rPr lang="en-US" sz="2600" i="1" dirty="0" err="1"/>
              <a:t>Necesitar</a:t>
            </a:r>
            <a:r>
              <a:rPr lang="en-US" sz="2600"/>
              <a:t> infinitive (regular verb) need</a:t>
            </a:r>
          </a:p>
          <a:p>
            <a:r>
              <a:rPr lang="en-US" sz="2600" i="1" dirty="0" err="1"/>
              <a:t>Pensar</a:t>
            </a:r>
            <a:r>
              <a:rPr lang="en-US" sz="2600"/>
              <a:t> (</a:t>
            </a:r>
            <a:r>
              <a:rPr lang="en-US" sz="2600" err="1"/>
              <a:t>e:ie</a:t>
            </a:r>
            <a:r>
              <a:rPr lang="en-US" sz="2600"/>
              <a:t>) – plan to</a:t>
            </a:r>
          </a:p>
        </p:txBody>
      </p:sp>
    </p:spTree>
    <p:extLst>
      <p:ext uri="{BB962C8B-B14F-4D97-AF65-F5344CB8AC3E}">
        <p14:creationId xmlns:p14="http://schemas.microsoft.com/office/powerpoint/2010/main" val="84045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78439-BFA5-4269-8206-E6EB8A5A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8479" y="1156944"/>
            <a:ext cx="9603275" cy="1049235"/>
          </a:xfrm>
        </p:spPr>
        <p:txBody>
          <a:bodyPr/>
          <a:lstStyle/>
          <a:p>
            <a:r>
              <a:rPr lang="en-US"/>
              <a:t>We do this in English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23E0-A81A-4D4B-ABE3-2093B7548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She should study more……</a:t>
            </a:r>
          </a:p>
          <a:p>
            <a:pPr lvl="1"/>
            <a:r>
              <a:rPr lang="en-US" sz="2800" dirty="0"/>
              <a:t>She should – </a:t>
            </a:r>
            <a:r>
              <a:rPr lang="en-US" sz="2800" u="sng" dirty="0"/>
              <a:t>conjugated verb</a:t>
            </a:r>
          </a:p>
          <a:p>
            <a:pPr lvl="1"/>
            <a:r>
              <a:rPr lang="en-US" sz="2800" dirty="0"/>
              <a:t>Study – </a:t>
            </a:r>
            <a:r>
              <a:rPr lang="en-US" sz="2800" u="sng" dirty="0"/>
              <a:t>infinitive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 am going to practice after school.</a:t>
            </a:r>
          </a:p>
          <a:p>
            <a:pPr lvl="2"/>
            <a:r>
              <a:rPr lang="en-US" sz="2800" dirty="0"/>
              <a:t>I am going – </a:t>
            </a:r>
            <a:r>
              <a:rPr lang="en-US" sz="2800" u="sng" dirty="0"/>
              <a:t>conjugated verb</a:t>
            </a:r>
          </a:p>
          <a:p>
            <a:pPr lvl="2"/>
            <a:r>
              <a:rPr lang="en-US" sz="2800" dirty="0"/>
              <a:t>to study - </a:t>
            </a:r>
            <a:r>
              <a:rPr lang="en-US" sz="2800" u="sng" dirty="0"/>
              <a:t>infinitive</a:t>
            </a:r>
          </a:p>
        </p:txBody>
      </p:sp>
    </p:spTree>
    <p:extLst>
      <p:ext uri="{BB962C8B-B14F-4D97-AF65-F5344CB8AC3E}">
        <p14:creationId xmlns:p14="http://schemas.microsoft.com/office/powerpoint/2010/main" val="376622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78439-BFA5-4269-8206-E6EB8A5A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6" y="547344"/>
            <a:ext cx="12921754" cy="136364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Nova" panose="020B0504020202020204" pitchFamily="34" charset="0"/>
              </a:rPr>
              <a:t>Change the first verb, </a:t>
            </a:r>
            <a:br>
              <a:rPr lang="en-US" sz="3600" dirty="0">
                <a:latin typeface="Arial Nova" panose="020B0504020202020204" pitchFamily="34" charset="0"/>
              </a:rPr>
            </a:br>
            <a:r>
              <a:rPr lang="en-US" sz="3600" dirty="0">
                <a:latin typeface="Arial Nova" panose="020B0504020202020204" pitchFamily="34" charset="0"/>
              </a:rPr>
              <a:t>leave the second as an infinitive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23E0-A81A-4D4B-ABE3-2093B7548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Ella </a:t>
            </a:r>
            <a:r>
              <a:rPr lang="en-US" sz="4000" dirty="0" err="1"/>
              <a:t>debe</a:t>
            </a:r>
            <a:r>
              <a:rPr lang="en-US" sz="4000" dirty="0"/>
              <a:t> </a:t>
            </a:r>
            <a:r>
              <a:rPr lang="en-US" sz="4000" dirty="0" err="1"/>
              <a:t>estudiar</a:t>
            </a:r>
            <a:r>
              <a:rPr lang="en-US" sz="4000" dirty="0"/>
              <a:t> </a:t>
            </a:r>
            <a:r>
              <a:rPr lang="en-US" sz="4000" dirty="0" err="1"/>
              <a:t>más</a:t>
            </a:r>
            <a:r>
              <a:rPr lang="en-US" sz="4000" dirty="0"/>
              <a:t>.</a:t>
            </a:r>
          </a:p>
          <a:p>
            <a:r>
              <a:rPr lang="en-US" sz="4000" dirty="0" err="1"/>
              <a:t>Voy</a:t>
            </a:r>
            <a:r>
              <a:rPr lang="en-US" sz="4000" dirty="0"/>
              <a:t> a </a:t>
            </a:r>
            <a:r>
              <a:rPr lang="en-US" sz="4000" dirty="0" err="1"/>
              <a:t>practicar</a:t>
            </a:r>
            <a:r>
              <a:rPr lang="en-US" sz="4000" dirty="0"/>
              <a:t> </a:t>
            </a:r>
            <a:r>
              <a:rPr lang="en-US" sz="4000" dirty="0" err="1"/>
              <a:t>después</a:t>
            </a:r>
            <a:r>
              <a:rPr lang="en-US" sz="4000" dirty="0"/>
              <a:t> de la </a:t>
            </a:r>
            <a:r>
              <a:rPr lang="en-US" sz="4000" dirty="0" err="1"/>
              <a:t>escuela</a:t>
            </a:r>
            <a:r>
              <a:rPr lang="en-US" sz="4000" dirty="0"/>
              <a:t>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2195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3E59-28BB-42A8-8FB5-CE79AE27C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204" y="989773"/>
            <a:ext cx="11003796" cy="2541431"/>
          </a:xfrm>
        </p:spPr>
        <p:txBody>
          <a:bodyPr/>
          <a:lstStyle/>
          <a:p>
            <a:r>
              <a:rPr lang="en-US"/>
              <a:t>I need to do homework</a:t>
            </a:r>
          </a:p>
        </p:txBody>
      </p:sp>
    </p:spTree>
    <p:extLst>
      <p:ext uri="{BB962C8B-B14F-4D97-AF65-F5344CB8AC3E}">
        <p14:creationId xmlns:p14="http://schemas.microsoft.com/office/powerpoint/2010/main" val="1174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6D15A-F624-4D18-BF8F-C9785A2D2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should GO to practice.</a:t>
            </a:r>
          </a:p>
        </p:txBody>
      </p:sp>
    </p:spTree>
    <p:extLst>
      <p:ext uri="{BB962C8B-B14F-4D97-AF65-F5344CB8AC3E}">
        <p14:creationId xmlns:p14="http://schemas.microsoft.com/office/powerpoint/2010/main" val="262143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D170-65D2-43D7-9B3A-DF0A12D0B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6807" y="887569"/>
            <a:ext cx="10233442" cy="2541431"/>
          </a:xfrm>
        </p:spPr>
        <p:txBody>
          <a:bodyPr/>
          <a:lstStyle/>
          <a:p>
            <a:r>
              <a:rPr lang="en-US"/>
              <a:t>We need to practice.</a:t>
            </a:r>
          </a:p>
        </p:txBody>
      </p:sp>
    </p:spTree>
    <p:extLst>
      <p:ext uri="{BB962C8B-B14F-4D97-AF65-F5344CB8AC3E}">
        <p14:creationId xmlns:p14="http://schemas.microsoft.com/office/powerpoint/2010/main" val="223933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CAAFB-A2A2-4028-BB4F-8A112F340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887569"/>
            <a:ext cx="12192000" cy="2541431"/>
          </a:xfrm>
        </p:spPr>
        <p:txBody>
          <a:bodyPr/>
          <a:lstStyle/>
          <a:p>
            <a:pPr algn="ctr"/>
            <a:r>
              <a:rPr lang="en-US"/>
              <a:t>They want To take lessons.</a:t>
            </a:r>
          </a:p>
        </p:txBody>
      </p:sp>
    </p:spTree>
    <p:extLst>
      <p:ext uri="{BB962C8B-B14F-4D97-AF65-F5344CB8AC3E}">
        <p14:creationId xmlns:p14="http://schemas.microsoft.com/office/powerpoint/2010/main" val="31119095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FCBE48-33D6-463F-AA69-EA7EDDBD3D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15DCD9-2F2E-4A59-A76E-643AF08522FC}">
  <ds:schemaRefs>
    <ds:schemaRef ds:uri="963237e8-d506-462c-8b0b-f8889124118b"/>
    <ds:schemaRef ds:uri="ca762066-1cb3-483f-8532-27e6e46aeb5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1AA987-F729-4E50-9916-88AFCF750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2066-1cb3-483f-8532-27e6e46aeb58"/>
    <ds:schemaRef ds:uri="963237e8-d506-462c-8b0b-f88891241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</TotalTime>
  <Words>271</Words>
  <Application>Microsoft Office PowerPoint</Application>
  <PresentationFormat>Widescreen</PresentationFormat>
  <Paragraphs>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Nova</vt:lpstr>
      <vt:lpstr>Calibri</vt:lpstr>
      <vt:lpstr>Gill Sans MT</vt:lpstr>
      <vt:lpstr>Gallery</vt:lpstr>
      <vt:lpstr>Answer these questions:</vt:lpstr>
      <vt:lpstr>Stem Changers and  regular Conjugation Review</vt:lpstr>
      <vt:lpstr>PowerPoint Presentation</vt:lpstr>
      <vt:lpstr>We do this in English </vt:lpstr>
      <vt:lpstr>Change the first verb,  leave the second as an infinitive</vt:lpstr>
      <vt:lpstr>I need to do homework</vt:lpstr>
      <vt:lpstr>You should GO to practice.</vt:lpstr>
      <vt:lpstr>We need to practice.</vt:lpstr>
      <vt:lpstr>They want To take lessons.</vt:lpstr>
      <vt:lpstr>The team is going to win.</vt:lpstr>
      <vt:lpstr>I have to rehearse after school.</vt:lpstr>
      <vt:lpstr>we can be members of the band.</vt:lpstr>
      <vt:lpstr>She doesn’t like to play board games.</vt:lpstr>
      <vt:lpstr>They want to be photographers.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need to do homework</dc:title>
  <dc:creator>Aaren Erwin</dc:creator>
  <cp:lastModifiedBy>Aaren Erwin</cp:lastModifiedBy>
  <cp:revision>2</cp:revision>
  <dcterms:created xsi:type="dcterms:W3CDTF">2019-08-16T12:16:15Z</dcterms:created>
  <dcterms:modified xsi:type="dcterms:W3CDTF">2023-09-15T19:51:08Z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